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4"/>
  </p:sldMasterIdLst>
  <p:notesMasterIdLst>
    <p:notesMasterId r:id="rId33"/>
  </p:notesMasterIdLst>
  <p:sldIdLst>
    <p:sldId id="256" r:id="rId5"/>
    <p:sldId id="354" r:id="rId6"/>
    <p:sldId id="357" r:id="rId7"/>
    <p:sldId id="355" r:id="rId8"/>
    <p:sldId id="359" r:id="rId9"/>
    <p:sldId id="360" r:id="rId10"/>
    <p:sldId id="259" r:id="rId11"/>
    <p:sldId id="361" r:id="rId12"/>
    <p:sldId id="362" r:id="rId13"/>
    <p:sldId id="366" r:id="rId14"/>
    <p:sldId id="369" r:id="rId15"/>
    <p:sldId id="371" r:id="rId16"/>
    <p:sldId id="341" r:id="rId17"/>
    <p:sldId id="372" r:id="rId18"/>
    <p:sldId id="374" r:id="rId19"/>
    <p:sldId id="385" r:id="rId20"/>
    <p:sldId id="373" r:id="rId21"/>
    <p:sldId id="386" r:id="rId22"/>
    <p:sldId id="365" r:id="rId23"/>
    <p:sldId id="370" r:id="rId24"/>
    <p:sldId id="383" r:id="rId25"/>
    <p:sldId id="368" r:id="rId26"/>
    <p:sldId id="389" r:id="rId27"/>
    <p:sldId id="390" r:id="rId28"/>
    <p:sldId id="378" r:id="rId29"/>
    <p:sldId id="379" r:id="rId30"/>
    <p:sldId id="382" r:id="rId31"/>
    <p:sldId id="380" r:id="rId32"/>
  </p:sldIdLst>
  <p:sldSz cx="9144000" cy="5143500" type="screen16x9"/>
  <p:notesSz cx="6858000" cy="9144000"/>
  <p:embeddedFontLst>
    <p:embeddedFont>
      <p:font typeface="Bebas Neue" panose="020B0604020202020204" charset="0"/>
      <p:regular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35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6FAE61-7D2C-4241-A8B6-011E4C49B339}" v="3553" dt="2021-06-25T06:17:17.202"/>
  </p1510:revLst>
</p1510:revInfo>
</file>

<file path=ppt/tableStyles.xml><?xml version="1.0" encoding="utf-8"?>
<a:tblStyleLst xmlns:a="http://schemas.openxmlformats.org/drawingml/2006/main" def="{2F32F27F-B218-453B-9DEA-98C41DC2E8AE}">
  <a:tblStyle styleId="{2F32F27F-B218-453B-9DEA-98C41DC2E8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6"/>
      </p:cViewPr>
      <p:guideLst>
        <p:guide orient="horz" pos="3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" name="Google Shape;18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" name="Google Shape;18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g92b987f4ac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2" name="Google Shape;2512;g92b987f4ac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609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" name="Google Shape;2794;g92b9ca3f2f_0_1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5529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92b9ca3f2f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" name="Google Shape;2723;g92b9ca3f2f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720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b35775b96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b35775b96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83848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9711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26658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92600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4860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6267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" name="Google Shape;2511;g92b987f4ac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2" name="Google Shape;2512;g92b987f4ac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118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" name="Google Shape;2794;g92b9ca3f2f_0_1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40651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" name="Google Shape;2793;g92b9ca3f2f_0_1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" name="Google Shape;2794;g92b9ca3f2f_0_1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3103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" name="Google Shape;2722;g92b9ca3f2f_0_1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" name="Google Shape;2723;g92b9ca3f2f_0_1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70505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" name="Google Shape;1964;gb35775b96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" name="Google Shape;1965;gb35775b96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73266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21295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95066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4456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92b987f4a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92b987f4a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7492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2b9ca3f2f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2b9ca3f2f_0_2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79483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2b9ca3f2f_0_2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2b9ca3f2f_0_2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6559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92b987f4ac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92b987f4ac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039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gb4a280306d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Google Shape;2337;gb4a280306d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1815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gb4a280306d_1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Google Shape;2337;gb4a280306d_1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33204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92b987f4ac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92b987f4ac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2180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86ca632bb8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86ca632bb8_0_1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86ca632bb8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86ca632bb8_0_1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18638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g86ca632bb8_0_17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" name="Google Shape;1887;g86ca632bb8_0_17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0909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0" name="Google Shape;10;p2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105" name="Google Shape;105;p2"/>
            <p:cNvSpPr/>
            <p:nvPr/>
          </p:nvSpPr>
          <p:spPr>
            <a:xfrm>
              <a:off x="1448125" y="1450525"/>
              <a:ext cx="133500" cy="134100"/>
            </a:xfrm>
            <a:custGeom>
              <a:avLst/>
              <a:gdLst/>
              <a:ahLst/>
              <a:cxnLst/>
              <a:rect l="l" t="t" r="r" b="b"/>
              <a:pathLst>
                <a:path w="5340" h="5364" extrusionOk="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76325" y="1479350"/>
              <a:ext cx="77100" cy="76475"/>
            </a:xfrm>
            <a:custGeom>
              <a:avLst/>
              <a:gdLst/>
              <a:ahLst/>
              <a:cxnLst/>
              <a:rect l="l" t="t" r="r" b="b"/>
              <a:pathLst>
                <a:path w="3084" h="3059" extrusionOk="0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108" name="Google Shape;108;p2"/>
            <p:cNvSpPr/>
            <p:nvPr/>
          </p:nvSpPr>
          <p:spPr>
            <a:xfrm>
              <a:off x="1582850" y="1325200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21075" y="1369750"/>
              <a:ext cx="132850" cy="120200"/>
            </a:xfrm>
            <a:custGeom>
              <a:avLst/>
              <a:gdLst/>
              <a:ahLst/>
              <a:cxnLst/>
              <a:rect l="l" t="t" r="r" b="b"/>
              <a:pathLst>
                <a:path w="5314" h="4808" extrusionOk="0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43000" y="1389100"/>
              <a:ext cx="89625" cy="81300"/>
            </a:xfrm>
            <a:custGeom>
              <a:avLst/>
              <a:gdLst/>
              <a:ahLst/>
              <a:cxnLst/>
              <a:rect l="l" t="t" r="r" b="b"/>
              <a:pathLst>
                <a:path w="3585" h="3252" extrusionOk="0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664925" y="1409050"/>
              <a:ext cx="45775" cy="41425"/>
            </a:xfrm>
            <a:custGeom>
              <a:avLst/>
              <a:gdLst/>
              <a:ahLst/>
              <a:cxnLst/>
              <a:rect l="l" t="t" r="r" b="b"/>
              <a:pathLst>
                <a:path w="1831" h="1657" extrusionOk="0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113" name="Google Shape;113;p2"/>
            <p:cNvSpPr/>
            <p:nvPr/>
          </p:nvSpPr>
          <p:spPr>
            <a:xfrm>
              <a:off x="153233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35872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3449" y="4953367"/>
              <a:ext cx="527044" cy="101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6784" y="4811455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15" y="4735444"/>
              <a:ext cx="78642" cy="101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11974" y="4755761"/>
              <a:ext cx="53372" cy="101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59715" y="5029378"/>
              <a:ext cx="101" cy="114116"/>
            </a:xfrm>
            <a:custGeom>
              <a:avLst/>
              <a:gdLst/>
              <a:ahLst/>
              <a:cxnLst/>
              <a:rect l="l" t="t" r="r" b="b"/>
              <a:pathLst>
                <a:path w="1" h="1129" fill="none" extrusionOk="0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5585" y="5029378"/>
              <a:ext cx="101" cy="53268"/>
            </a:xfrm>
            <a:custGeom>
              <a:avLst/>
              <a:gdLst/>
              <a:ahLst/>
              <a:cxnLst/>
              <a:rect l="l" t="t" r="r" b="b"/>
              <a:pathLst>
                <a:path w="1" h="527" fill="none" extrusionOk="0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09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11743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35729" y="5029378"/>
              <a:ext cx="101" cy="63376"/>
            </a:xfrm>
            <a:custGeom>
              <a:avLst/>
              <a:gdLst/>
              <a:ahLst/>
              <a:cxnLst/>
              <a:rect l="l" t="t" r="r" b="b"/>
              <a:pathLst>
                <a:path w="1" h="627" fill="none" extrusionOk="0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rot="5400000" flipH="1">
              <a:off x="1339300" y="4319646"/>
              <a:ext cx="345501" cy="1400147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1348" y="4418870"/>
              <a:ext cx="486510" cy="48648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2416" y="4499934"/>
              <a:ext cx="324374" cy="324358"/>
            </a:xfrm>
            <a:custGeom>
              <a:avLst/>
              <a:gdLst/>
              <a:ahLst/>
              <a:cxnLst/>
              <a:rect l="l" t="t" r="r" b="b"/>
              <a:pathLst>
                <a:path w="3209" h="3209" extrusionOk="0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3233" y="4388445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3233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1139" y="4370656"/>
              <a:ext cx="527145" cy="101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5872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5872" y="4406134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746" y="4297273"/>
              <a:ext cx="732242" cy="729678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31917" y="3334954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" name="Google Shape;134;p2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" name="Google Shape;135;p2"/>
            <p:cNvSpPr/>
            <p:nvPr/>
          </p:nvSpPr>
          <p:spPr>
            <a:xfrm>
              <a:off x="553421" y="3371325"/>
              <a:ext cx="163326" cy="921005"/>
            </a:xfrm>
            <a:custGeom>
              <a:avLst/>
              <a:gdLst/>
              <a:ahLst/>
              <a:cxnLst/>
              <a:rect l="l" t="t" r="r" b="b"/>
              <a:pathLst>
                <a:path w="978" h="5515" fill="none" extrusionOk="0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33388" y="3392200"/>
              <a:ext cx="222110" cy="900130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9842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7217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64791" y="4659535"/>
              <a:ext cx="144548" cy="101"/>
            </a:xfrm>
            <a:custGeom>
              <a:avLst/>
              <a:gdLst/>
              <a:ahLst/>
              <a:cxnLst/>
              <a:rect l="l" t="t" r="r" b="b"/>
              <a:pathLst>
                <a:path w="1430" h="1" fill="none" extrusionOk="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223" y="4537939"/>
              <a:ext cx="68534" cy="101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6784" y="4444139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1974" y="4479617"/>
              <a:ext cx="83696" cy="101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1974" y="4555627"/>
              <a:ext cx="63480" cy="101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" name="Google Shape;145;p2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6" name="Google Shape;146;p2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147" name="Google Shape;147;p2"/>
            <p:cNvSpPr/>
            <p:nvPr/>
          </p:nvSpPr>
          <p:spPr>
            <a:xfrm>
              <a:off x="52662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59599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4973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8397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02988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20016" y="4230494"/>
              <a:ext cx="106446" cy="296582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132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0337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79351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9836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17687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367006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5571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4715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050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81306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320774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2"/>
          <p:cNvSpPr txBox="1">
            <a:spLocks noGrp="1"/>
          </p:cNvSpPr>
          <p:nvPr>
            <p:ph type="ctrTitle"/>
          </p:nvPr>
        </p:nvSpPr>
        <p:spPr>
          <a:xfrm>
            <a:off x="1009200" y="17410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5" name="Google Shape;165;p2"/>
          <p:cNvSpPr txBox="1">
            <a:spLocks noGrp="1"/>
          </p:cNvSpPr>
          <p:nvPr>
            <p:ph type="subTitle" idx="1"/>
          </p:nvPr>
        </p:nvSpPr>
        <p:spPr>
          <a:xfrm>
            <a:off x="1009200" y="28882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rgbClr val="00F4A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66" name="Google Shape;166;p2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167" name="Google Shape;167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fill="none" extrusionOk="0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431850" y="1262550"/>
              <a:ext cx="120325" cy="120325"/>
            </a:xfrm>
            <a:custGeom>
              <a:avLst/>
              <a:gdLst/>
              <a:ahLst/>
              <a:cxnLst/>
              <a:rect l="l" t="t" r="r" b="b"/>
              <a:pathLst>
                <a:path w="4813" h="4813" extrusionOk="0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451275" y="1281975"/>
              <a:ext cx="81475" cy="81475"/>
            </a:xfrm>
            <a:custGeom>
              <a:avLst/>
              <a:gdLst/>
              <a:ahLst/>
              <a:cxnLst/>
              <a:rect l="l" t="t" r="r" b="b"/>
              <a:pathLst>
                <a:path w="3259" h="3259" fill="none" extrusionOk="0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rgbClr val="0F3570"/>
            </a:solidFill>
            <a:ln w="9525" cap="flat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4" name="Google Shape;1594;p19"/>
          <p:cNvGrpSpPr/>
          <p:nvPr/>
        </p:nvGrpSpPr>
        <p:grpSpPr>
          <a:xfrm flipH="1">
            <a:off x="-370165" y="-2483486"/>
            <a:ext cx="7884219" cy="3433770"/>
            <a:chOff x="24125" y="294775"/>
            <a:chExt cx="7767703" cy="3383025"/>
          </a:xfrm>
        </p:grpSpPr>
        <p:sp>
          <p:nvSpPr>
            <p:cNvPr id="1595" name="Google Shape;1595;p19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9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9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9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9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9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9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9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9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9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9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9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9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9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9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9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9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9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9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9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9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9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9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9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9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9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9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9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9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9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9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9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9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9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9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9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9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9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9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9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9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9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9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9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9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9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9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9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9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9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9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9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9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9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9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9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9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9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9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9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9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9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9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9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9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9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9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9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9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9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9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9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9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9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19"/>
          <p:cNvGrpSpPr/>
          <p:nvPr/>
        </p:nvGrpSpPr>
        <p:grpSpPr>
          <a:xfrm>
            <a:off x="7222182" y="4568872"/>
            <a:ext cx="881035" cy="290677"/>
            <a:chOff x="7222182" y="4568872"/>
            <a:chExt cx="881035" cy="290677"/>
          </a:xfrm>
        </p:grpSpPr>
        <p:sp>
          <p:nvSpPr>
            <p:cNvPr id="1690" name="Google Shape;1690;p19"/>
            <p:cNvSpPr/>
            <p:nvPr/>
          </p:nvSpPr>
          <p:spPr>
            <a:xfrm>
              <a:off x="7222182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9"/>
            <p:cNvSpPr/>
            <p:nvPr/>
          </p:nvSpPr>
          <p:spPr>
            <a:xfrm>
              <a:off x="7370543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9"/>
            <p:cNvSpPr/>
            <p:nvPr/>
          </p:nvSpPr>
          <p:spPr>
            <a:xfrm>
              <a:off x="7515820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9"/>
            <p:cNvSpPr/>
            <p:nvPr/>
          </p:nvSpPr>
          <p:spPr>
            <a:xfrm>
              <a:off x="7664180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9"/>
            <p:cNvSpPr/>
            <p:nvPr/>
          </p:nvSpPr>
          <p:spPr>
            <a:xfrm>
              <a:off x="7809457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9"/>
            <p:cNvSpPr/>
            <p:nvPr/>
          </p:nvSpPr>
          <p:spPr>
            <a:xfrm>
              <a:off x="7957817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6" name="Google Shape;1696;p19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97" name="Google Shape;1697;p19"/>
          <p:cNvSpPr txBox="1">
            <a:spLocks noGrp="1"/>
          </p:cNvSpPr>
          <p:nvPr>
            <p:ph type="subTitle" idx="1"/>
          </p:nvPr>
        </p:nvSpPr>
        <p:spPr>
          <a:xfrm>
            <a:off x="720001" y="214241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8" name="Google Shape;1698;p19"/>
          <p:cNvSpPr txBox="1">
            <a:spLocks noGrp="1"/>
          </p:cNvSpPr>
          <p:nvPr>
            <p:ph type="title" idx="2"/>
          </p:nvPr>
        </p:nvSpPr>
        <p:spPr>
          <a:xfrm>
            <a:off x="720009" y="174827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99" name="Google Shape;1699;p19"/>
          <p:cNvSpPr txBox="1">
            <a:spLocks noGrp="1"/>
          </p:cNvSpPr>
          <p:nvPr>
            <p:ph type="subTitle" idx="3"/>
          </p:nvPr>
        </p:nvSpPr>
        <p:spPr>
          <a:xfrm>
            <a:off x="720001" y="368029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0" name="Google Shape;1700;p19"/>
          <p:cNvSpPr txBox="1">
            <a:spLocks noGrp="1"/>
          </p:cNvSpPr>
          <p:nvPr>
            <p:ph type="title" idx="4"/>
          </p:nvPr>
        </p:nvSpPr>
        <p:spPr>
          <a:xfrm>
            <a:off x="720009" y="328615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1" name="Google Shape;1701;p19"/>
          <p:cNvSpPr txBox="1">
            <a:spLocks noGrp="1"/>
          </p:cNvSpPr>
          <p:nvPr>
            <p:ph type="subTitle" idx="5"/>
          </p:nvPr>
        </p:nvSpPr>
        <p:spPr>
          <a:xfrm>
            <a:off x="3488851" y="214241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2" name="Google Shape;1702;p19"/>
          <p:cNvSpPr txBox="1">
            <a:spLocks noGrp="1"/>
          </p:cNvSpPr>
          <p:nvPr>
            <p:ph type="title" idx="6"/>
          </p:nvPr>
        </p:nvSpPr>
        <p:spPr>
          <a:xfrm>
            <a:off x="3488859" y="174827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3" name="Google Shape;1703;p19"/>
          <p:cNvSpPr txBox="1">
            <a:spLocks noGrp="1"/>
          </p:cNvSpPr>
          <p:nvPr>
            <p:ph type="subTitle" idx="7"/>
          </p:nvPr>
        </p:nvSpPr>
        <p:spPr>
          <a:xfrm>
            <a:off x="3488851" y="368029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4" name="Google Shape;1704;p19"/>
          <p:cNvSpPr txBox="1">
            <a:spLocks noGrp="1"/>
          </p:cNvSpPr>
          <p:nvPr>
            <p:ph type="title" idx="8"/>
          </p:nvPr>
        </p:nvSpPr>
        <p:spPr>
          <a:xfrm>
            <a:off x="3488859" y="328615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5" name="Google Shape;1705;p19"/>
          <p:cNvSpPr txBox="1">
            <a:spLocks noGrp="1"/>
          </p:cNvSpPr>
          <p:nvPr>
            <p:ph type="subTitle" idx="9"/>
          </p:nvPr>
        </p:nvSpPr>
        <p:spPr>
          <a:xfrm>
            <a:off x="6257701" y="214241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6" name="Google Shape;1706;p19"/>
          <p:cNvSpPr txBox="1">
            <a:spLocks noGrp="1"/>
          </p:cNvSpPr>
          <p:nvPr>
            <p:ph type="title" idx="13"/>
          </p:nvPr>
        </p:nvSpPr>
        <p:spPr>
          <a:xfrm>
            <a:off x="6257709" y="174827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7" name="Google Shape;1707;p19"/>
          <p:cNvSpPr txBox="1">
            <a:spLocks noGrp="1"/>
          </p:cNvSpPr>
          <p:nvPr>
            <p:ph type="subTitle" idx="14"/>
          </p:nvPr>
        </p:nvSpPr>
        <p:spPr>
          <a:xfrm>
            <a:off x="6257701" y="3680298"/>
            <a:ext cx="21663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08" name="Google Shape;1708;p19"/>
          <p:cNvSpPr txBox="1">
            <a:spLocks noGrp="1"/>
          </p:cNvSpPr>
          <p:nvPr>
            <p:ph type="title" idx="15"/>
          </p:nvPr>
        </p:nvSpPr>
        <p:spPr>
          <a:xfrm>
            <a:off x="6257709" y="3286155"/>
            <a:ext cx="21663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0" name="Google Shape;1710;p20"/>
          <p:cNvGrpSpPr/>
          <p:nvPr/>
        </p:nvGrpSpPr>
        <p:grpSpPr>
          <a:xfrm>
            <a:off x="730476" y="4569012"/>
            <a:ext cx="1602149" cy="244468"/>
            <a:chOff x="1675453" y="-1233273"/>
            <a:chExt cx="1032712" cy="157579"/>
          </a:xfrm>
        </p:grpSpPr>
        <p:sp>
          <p:nvSpPr>
            <p:cNvPr id="1711" name="Google Shape;1711;p20"/>
            <p:cNvSpPr/>
            <p:nvPr/>
          </p:nvSpPr>
          <p:spPr>
            <a:xfrm flipH="1">
              <a:off x="256276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 flipH="1">
              <a:off x="247357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 flipH="1">
              <a:off x="238496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 flipH="1">
              <a:off x="229635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 flipH="1">
              <a:off x="2207719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0"/>
            <p:cNvSpPr/>
            <p:nvPr/>
          </p:nvSpPr>
          <p:spPr>
            <a:xfrm flipH="1">
              <a:off x="211911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0"/>
            <p:cNvSpPr/>
            <p:nvPr/>
          </p:nvSpPr>
          <p:spPr>
            <a:xfrm flipH="1">
              <a:off x="203050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0"/>
            <p:cNvSpPr/>
            <p:nvPr/>
          </p:nvSpPr>
          <p:spPr>
            <a:xfrm flipH="1">
              <a:off x="1941891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0"/>
            <p:cNvSpPr/>
            <p:nvPr/>
          </p:nvSpPr>
          <p:spPr>
            <a:xfrm flipH="1">
              <a:off x="185325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0"/>
            <p:cNvSpPr/>
            <p:nvPr/>
          </p:nvSpPr>
          <p:spPr>
            <a:xfrm flipH="1">
              <a:off x="176406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0"/>
            <p:cNvSpPr/>
            <p:nvPr/>
          </p:nvSpPr>
          <p:spPr>
            <a:xfrm flipH="1">
              <a:off x="167545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" name="Google Shape;1722;p20"/>
          <p:cNvGrpSpPr/>
          <p:nvPr/>
        </p:nvGrpSpPr>
        <p:grpSpPr>
          <a:xfrm>
            <a:off x="8488400" y="2728975"/>
            <a:ext cx="1552150" cy="3475150"/>
            <a:chOff x="327125" y="2375600"/>
            <a:chExt cx="1552150" cy="3475150"/>
          </a:xfrm>
        </p:grpSpPr>
        <p:sp>
          <p:nvSpPr>
            <p:cNvPr id="1723" name="Google Shape;1723;p20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0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0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0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0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0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0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0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0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0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0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0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0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0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0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4" name="Google Shape;1744;p20"/>
          <p:cNvGrpSpPr/>
          <p:nvPr/>
        </p:nvGrpSpPr>
        <p:grpSpPr>
          <a:xfrm>
            <a:off x="-364925" y="-2353500"/>
            <a:ext cx="9644000" cy="3383025"/>
            <a:chOff x="-364925" y="-2353500"/>
            <a:chExt cx="9644000" cy="3383025"/>
          </a:xfrm>
        </p:grpSpPr>
        <p:grpSp>
          <p:nvGrpSpPr>
            <p:cNvPr id="1745" name="Google Shape;1745;p20"/>
            <p:cNvGrpSpPr/>
            <p:nvPr/>
          </p:nvGrpSpPr>
          <p:grpSpPr>
            <a:xfrm>
              <a:off x="-364925" y="-2353500"/>
              <a:ext cx="9644000" cy="3383025"/>
              <a:chOff x="-364925" y="-1720950"/>
              <a:chExt cx="9644000" cy="3383025"/>
            </a:xfrm>
          </p:grpSpPr>
          <p:grpSp>
            <p:nvGrpSpPr>
              <p:cNvPr id="1746" name="Google Shape;1746;p20"/>
              <p:cNvGrpSpPr/>
              <p:nvPr/>
            </p:nvGrpSpPr>
            <p:grpSpPr>
              <a:xfrm flipH="1">
                <a:off x="-364925" y="-1720950"/>
                <a:ext cx="8364453" cy="3383025"/>
                <a:chOff x="-572625" y="294775"/>
                <a:chExt cx="8364453" cy="3383025"/>
              </a:xfrm>
            </p:grpSpPr>
            <p:sp>
              <p:nvSpPr>
                <p:cNvPr id="1747" name="Google Shape;1747;p20"/>
                <p:cNvSpPr/>
                <p:nvPr/>
              </p:nvSpPr>
              <p:spPr>
                <a:xfrm>
                  <a:off x="1686375" y="607200"/>
                  <a:ext cx="142125" cy="12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5" h="5182" extrusionOk="0">
                      <a:moveTo>
                        <a:pt x="2834" y="1"/>
                      </a:moveTo>
                      <a:cubicBezTo>
                        <a:pt x="2169" y="1"/>
                        <a:pt x="1507" y="252"/>
                        <a:pt x="1005" y="754"/>
                      </a:cubicBezTo>
                      <a:cubicBezTo>
                        <a:pt x="1" y="1781"/>
                        <a:pt x="1" y="3402"/>
                        <a:pt x="1005" y="4429"/>
                      </a:cubicBezTo>
                      <a:cubicBezTo>
                        <a:pt x="1507" y="4931"/>
                        <a:pt x="2169" y="5182"/>
                        <a:pt x="2834" y="5182"/>
                      </a:cubicBezTo>
                      <a:cubicBezTo>
                        <a:pt x="3499" y="5182"/>
                        <a:pt x="4166" y="4931"/>
                        <a:pt x="4680" y="4429"/>
                      </a:cubicBezTo>
                      <a:cubicBezTo>
                        <a:pt x="5684" y="3402"/>
                        <a:pt x="5684" y="1781"/>
                        <a:pt x="4680" y="754"/>
                      </a:cubicBezTo>
                      <a:cubicBezTo>
                        <a:pt x="4166" y="252"/>
                        <a:pt x="3499" y="1"/>
                        <a:pt x="283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8" name="Google Shape;1748;p20"/>
                <p:cNvSpPr/>
                <p:nvPr/>
              </p:nvSpPr>
              <p:spPr>
                <a:xfrm>
                  <a:off x="6609800" y="3191600"/>
                  <a:ext cx="148950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49" name="Google Shape;1749;p20"/>
                <p:cNvSpPr/>
                <p:nvPr/>
              </p:nvSpPr>
              <p:spPr>
                <a:xfrm>
                  <a:off x="672165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0" name="Google Shape;1750;p20"/>
                <p:cNvSpPr/>
                <p:nvPr/>
              </p:nvSpPr>
              <p:spPr>
                <a:xfrm>
                  <a:off x="6834050" y="3191600"/>
                  <a:ext cx="14897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1" name="Google Shape;1751;p20"/>
                <p:cNvSpPr/>
                <p:nvPr/>
              </p:nvSpPr>
              <p:spPr>
                <a:xfrm>
                  <a:off x="6945900" y="3191600"/>
                  <a:ext cx="148950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1" extrusionOk="0">
                      <a:moveTo>
                        <a:pt x="0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2" name="Google Shape;1752;p20"/>
                <p:cNvSpPr/>
                <p:nvPr/>
              </p:nvSpPr>
              <p:spPr>
                <a:xfrm>
                  <a:off x="705775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0" y="0"/>
                      </a:moveTo>
                      <a:lnTo>
                        <a:pt x="3607" y="3721"/>
                      </a:lnTo>
                      <a:lnTo>
                        <a:pt x="5980" y="3721"/>
                      </a:lnTo>
                      <a:lnTo>
                        <a:pt x="239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3" name="Google Shape;1753;p20"/>
                <p:cNvSpPr/>
                <p:nvPr/>
              </p:nvSpPr>
              <p:spPr>
                <a:xfrm>
                  <a:off x="7170150" y="3191600"/>
                  <a:ext cx="14897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4" name="Google Shape;1754;p20"/>
                <p:cNvSpPr/>
                <p:nvPr/>
              </p:nvSpPr>
              <p:spPr>
                <a:xfrm>
                  <a:off x="7282000" y="3191600"/>
                  <a:ext cx="149525" cy="9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1" extrusionOk="0">
                      <a:moveTo>
                        <a:pt x="1" y="0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5" name="Google Shape;1755;p20"/>
                <p:cNvSpPr/>
                <p:nvPr/>
              </p:nvSpPr>
              <p:spPr>
                <a:xfrm>
                  <a:off x="2406525" y="1218350"/>
                  <a:ext cx="5385303" cy="11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36" h="44419" extrusionOk="0">
                      <a:moveTo>
                        <a:pt x="183" y="0"/>
                      </a:moveTo>
                      <a:cubicBezTo>
                        <a:pt x="91" y="0"/>
                        <a:pt x="0" y="92"/>
                        <a:pt x="0" y="206"/>
                      </a:cubicBezTo>
                      <a:cubicBezTo>
                        <a:pt x="0" y="297"/>
                        <a:pt x="91" y="388"/>
                        <a:pt x="183" y="388"/>
                      </a:cubicBezTo>
                      <a:lnTo>
                        <a:pt x="31887" y="388"/>
                      </a:lnTo>
                      <a:lnTo>
                        <a:pt x="54507" y="23031"/>
                      </a:lnTo>
                      <a:lnTo>
                        <a:pt x="101870" y="23031"/>
                      </a:lnTo>
                      <a:lnTo>
                        <a:pt x="123257" y="44418"/>
                      </a:lnTo>
                      <a:lnTo>
                        <a:pt x="205930" y="44418"/>
                      </a:lnTo>
                      <a:cubicBezTo>
                        <a:pt x="206044" y="44418"/>
                        <a:pt x="206136" y="44327"/>
                        <a:pt x="206136" y="44213"/>
                      </a:cubicBezTo>
                      <a:cubicBezTo>
                        <a:pt x="206136" y="44122"/>
                        <a:pt x="206044" y="44030"/>
                        <a:pt x="205930" y="44030"/>
                      </a:cubicBezTo>
                      <a:lnTo>
                        <a:pt x="123417" y="44030"/>
                      </a:lnTo>
                      <a:lnTo>
                        <a:pt x="102029" y="22643"/>
                      </a:lnTo>
                      <a:lnTo>
                        <a:pt x="54667" y="22643"/>
                      </a:lnTo>
                      <a:lnTo>
                        <a:pt x="32024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6" name="Google Shape;1756;p20"/>
                <p:cNvSpPr/>
                <p:nvPr/>
              </p:nvSpPr>
              <p:spPr>
                <a:xfrm>
                  <a:off x="987925" y="355975"/>
                  <a:ext cx="6210225" cy="146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8409" h="58736" extrusionOk="0">
                      <a:moveTo>
                        <a:pt x="248203" y="1"/>
                      </a:moveTo>
                      <a:cubicBezTo>
                        <a:pt x="248151" y="1"/>
                        <a:pt x="248100" y="18"/>
                        <a:pt x="248066" y="52"/>
                      </a:cubicBezTo>
                      <a:lnTo>
                        <a:pt x="196663" y="51455"/>
                      </a:lnTo>
                      <a:lnTo>
                        <a:pt x="175778" y="51455"/>
                      </a:lnTo>
                      <a:lnTo>
                        <a:pt x="155760" y="31460"/>
                      </a:lnTo>
                      <a:lnTo>
                        <a:pt x="121112" y="31460"/>
                      </a:lnTo>
                      <a:lnTo>
                        <a:pt x="94200" y="58371"/>
                      </a:lnTo>
                      <a:lnTo>
                        <a:pt x="183" y="58371"/>
                      </a:lnTo>
                      <a:cubicBezTo>
                        <a:pt x="92" y="58371"/>
                        <a:pt x="0" y="58439"/>
                        <a:pt x="0" y="58553"/>
                      </a:cubicBezTo>
                      <a:cubicBezTo>
                        <a:pt x="0" y="58645"/>
                        <a:pt x="92" y="58736"/>
                        <a:pt x="183" y="58736"/>
                      </a:cubicBezTo>
                      <a:lnTo>
                        <a:pt x="94360" y="58736"/>
                      </a:lnTo>
                      <a:lnTo>
                        <a:pt x="121248" y="31848"/>
                      </a:lnTo>
                      <a:lnTo>
                        <a:pt x="155623" y="31848"/>
                      </a:lnTo>
                      <a:lnTo>
                        <a:pt x="175618" y="51843"/>
                      </a:lnTo>
                      <a:lnTo>
                        <a:pt x="196823" y="51843"/>
                      </a:lnTo>
                      <a:lnTo>
                        <a:pt x="248340" y="326"/>
                      </a:lnTo>
                      <a:cubicBezTo>
                        <a:pt x="248408" y="235"/>
                        <a:pt x="248408" y="121"/>
                        <a:pt x="248340" y="52"/>
                      </a:cubicBezTo>
                      <a:cubicBezTo>
                        <a:pt x="248306" y="18"/>
                        <a:pt x="248254" y="1"/>
                        <a:pt x="24820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7" name="Google Shape;1757;p20"/>
                <p:cNvSpPr/>
                <p:nvPr/>
              </p:nvSpPr>
              <p:spPr>
                <a:xfrm>
                  <a:off x="1265250" y="1389550"/>
                  <a:ext cx="6299250" cy="195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970" h="78200" extrusionOk="0">
                      <a:moveTo>
                        <a:pt x="389" y="0"/>
                      </a:moveTo>
                      <a:cubicBezTo>
                        <a:pt x="160" y="0"/>
                        <a:pt x="1" y="183"/>
                        <a:pt x="1" y="388"/>
                      </a:cubicBezTo>
                      <a:cubicBezTo>
                        <a:pt x="1" y="593"/>
                        <a:pt x="160" y="776"/>
                        <a:pt x="389" y="776"/>
                      </a:cubicBezTo>
                      <a:lnTo>
                        <a:pt x="66217" y="776"/>
                      </a:lnTo>
                      <a:lnTo>
                        <a:pt x="89179" y="23738"/>
                      </a:lnTo>
                      <a:lnTo>
                        <a:pt x="125197" y="23738"/>
                      </a:lnTo>
                      <a:lnTo>
                        <a:pt x="179659" y="78199"/>
                      </a:lnTo>
                      <a:lnTo>
                        <a:pt x="251581" y="78199"/>
                      </a:lnTo>
                      <a:cubicBezTo>
                        <a:pt x="251787" y="78199"/>
                        <a:pt x="251969" y="78040"/>
                        <a:pt x="251969" y="77834"/>
                      </a:cubicBezTo>
                      <a:cubicBezTo>
                        <a:pt x="251969" y="77606"/>
                        <a:pt x="251787" y="77446"/>
                        <a:pt x="251581" y="77446"/>
                      </a:cubicBezTo>
                      <a:lnTo>
                        <a:pt x="179978" y="77446"/>
                      </a:lnTo>
                      <a:lnTo>
                        <a:pt x="125517" y="22962"/>
                      </a:lnTo>
                      <a:lnTo>
                        <a:pt x="89499" y="22962"/>
                      </a:lnTo>
                      <a:lnTo>
                        <a:pt x="6653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8" name="Google Shape;1758;p20"/>
                <p:cNvSpPr/>
                <p:nvPr/>
              </p:nvSpPr>
              <p:spPr>
                <a:xfrm>
                  <a:off x="1631600" y="1974425"/>
                  <a:ext cx="6160000" cy="109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400" h="43826" extrusionOk="0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206"/>
                      </a:cubicBezTo>
                      <a:cubicBezTo>
                        <a:pt x="0" y="298"/>
                        <a:pt x="69" y="389"/>
                        <a:pt x="183" y="389"/>
                      </a:cubicBezTo>
                      <a:lnTo>
                        <a:pt x="61286" y="389"/>
                      </a:lnTo>
                      <a:lnTo>
                        <a:pt x="104723" y="43825"/>
                      </a:lnTo>
                      <a:lnTo>
                        <a:pt x="165210" y="43825"/>
                      </a:lnTo>
                      <a:lnTo>
                        <a:pt x="207414" y="1599"/>
                      </a:lnTo>
                      <a:lnTo>
                        <a:pt x="246217" y="1599"/>
                      </a:lnTo>
                      <a:cubicBezTo>
                        <a:pt x="246308" y="1599"/>
                        <a:pt x="246400" y="1507"/>
                        <a:pt x="246400" y="1416"/>
                      </a:cubicBezTo>
                      <a:cubicBezTo>
                        <a:pt x="246400" y="1302"/>
                        <a:pt x="246308" y="1233"/>
                        <a:pt x="246217" y="1233"/>
                      </a:cubicBezTo>
                      <a:lnTo>
                        <a:pt x="207254" y="1233"/>
                      </a:lnTo>
                      <a:lnTo>
                        <a:pt x="165050" y="43437"/>
                      </a:lnTo>
                      <a:lnTo>
                        <a:pt x="104883" y="43437"/>
                      </a:lnTo>
                      <a:lnTo>
                        <a:pt x="61446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59" name="Google Shape;1759;p20"/>
                <p:cNvSpPr/>
                <p:nvPr/>
              </p:nvSpPr>
              <p:spPr>
                <a:xfrm>
                  <a:off x="1978550" y="331575"/>
                  <a:ext cx="4691750" cy="128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670" h="51587" extrusionOk="0">
                      <a:moveTo>
                        <a:pt x="187453" y="1"/>
                      </a:moveTo>
                      <a:cubicBezTo>
                        <a:pt x="187407" y="1"/>
                        <a:pt x="187362" y="24"/>
                        <a:pt x="187327" y="69"/>
                      </a:cubicBezTo>
                      <a:lnTo>
                        <a:pt x="143594" y="43780"/>
                      </a:lnTo>
                      <a:lnTo>
                        <a:pt x="103992" y="43780"/>
                      </a:lnTo>
                      <a:lnTo>
                        <a:pt x="87444" y="27232"/>
                      </a:lnTo>
                      <a:lnTo>
                        <a:pt x="46838" y="27232"/>
                      </a:lnTo>
                      <a:lnTo>
                        <a:pt x="22871" y="51198"/>
                      </a:lnTo>
                      <a:lnTo>
                        <a:pt x="183" y="51198"/>
                      </a:lnTo>
                      <a:cubicBezTo>
                        <a:pt x="91" y="51198"/>
                        <a:pt x="0" y="51289"/>
                        <a:pt x="0" y="51403"/>
                      </a:cubicBezTo>
                      <a:cubicBezTo>
                        <a:pt x="0" y="51495"/>
                        <a:pt x="91" y="51586"/>
                        <a:pt x="183" y="51586"/>
                      </a:cubicBezTo>
                      <a:lnTo>
                        <a:pt x="23031" y="51586"/>
                      </a:lnTo>
                      <a:lnTo>
                        <a:pt x="46997" y="27620"/>
                      </a:lnTo>
                      <a:lnTo>
                        <a:pt x="87284" y="27620"/>
                      </a:lnTo>
                      <a:lnTo>
                        <a:pt x="103833" y="44168"/>
                      </a:lnTo>
                      <a:lnTo>
                        <a:pt x="143754" y="44168"/>
                      </a:lnTo>
                      <a:lnTo>
                        <a:pt x="187579" y="321"/>
                      </a:lnTo>
                      <a:cubicBezTo>
                        <a:pt x="187670" y="252"/>
                        <a:pt x="187670" y="138"/>
                        <a:pt x="187579" y="69"/>
                      </a:cubicBezTo>
                      <a:cubicBezTo>
                        <a:pt x="187544" y="24"/>
                        <a:pt x="187499" y="1"/>
                        <a:pt x="18745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0" name="Google Shape;1760;p20"/>
                <p:cNvSpPr/>
                <p:nvPr/>
              </p:nvSpPr>
              <p:spPr>
                <a:xfrm>
                  <a:off x="937150" y="2104550"/>
                  <a:ext cx="6622775" cy="1510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4911" h="60419" extrusionOk="0">
                      <a:moveTo>
                        <a:pt x="183" y="0"/>
                      </a:moveTo>
                      <a:cubicBezTo>
                        <a:pt x="91" y="0"/>
                        <a:pt x="0" y="69"/>
                        <a:pt x="0" y="183"/>
                      </a:cubicBezTo>
                      <a:cubicBezTo>
                        <a:pt x="0" y="297"/>
                        <a:pt x="91" y="365"/>
                        <a:pt x="183" y="365"/>
                      </a:cubicBezTo>
                      <a:lnTo>
                        <a:pt x="57177" y="365"/>
                      </a:lnTo>
                      <a:lnTo>
                        <a:pt x="70941" y="14129"/>
                      </a:lnTo>
                      <a:lnTo>
                        <a:pt x="129214" y="14129"/>
                      </a:lnTo>
                      <a:lnTo>
                        <a:pt x="175504" y="60419"/>
                      </a:lnTo>
                      <a:lnTo>
                        <a:pt x="203419" y="60419"/>
                      </a:lnTo>
                      <a:lnTo>
                        <a:pt x="232316" y="31499"/>
                      </a:lnTo>
                      <a:lnTo>
                        <a:pt x="264705" y="31499"/>
                      </a:lnTo>
                      <a:cubicBezTo>
                        <a:pt x="264819" y="31499"/>
                        <a:pt x="264911" y="31430"/>
                        <a:pt x="264911" y="31316"/>
                      </a:cubicBezTo>
                      <a:cubicBezTo>
                        <a:pt x="264911" y="31225"/>
                        <a:pt x="264819" y="31134"/>
                        <a:pt x="264705" y="31134"/>
                      </a:cubicBezTo>
                      <a:lnTo>
                        <a:pt x="232156" y="31134"/>
                      </a:lnTo>
                      <a:lnTo>
                        <a:pt x="203259" y="60031"/>
                      </a:lnTo>
                      <a:lnTo>
                        <a:pt x="175664" y="60031"/>
                      </a:lnTo>
                      <a:lnTo>
                        <a:pt x="129374" y="13764"/>
                      </a:lnTo>
                      <a:lnTo>
                        <a:pt x="71101" y="13764"/>
                      </a:lnTo>
                      <a:lnTo>
                        <a:pt x="5733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1" name="Google Shape;1761;p20"/>
                <p:cNvSpPr/>
                <p:nvPr/>
              </p:nvSpPr>
              <p:spPr>
                <a:xfrm>
                  <a:off x="1664700" y="294775"/>
                  <a:ext cx="3135650" cy="76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426" h="30667" extrusionOk="0">
                      <a:moveTo>
                        <a:pt x="125014" y="1"/>
                      </a:moveTo>
                      <a:cubicBezTo>
                        <a:pt x="124917" y="1"/>
                        <a:pt x="124820" y="35"/>
                        <a:pt x="124741" y="103"/>
                      </a:cubicBezTo>
                      <a:lnTo>
                        <a:pt x="111936" y="12931"/>
                      </a:lnTo>
                      <a:lnTo>
                        <a:pt x="47020" y="12931"/>
                      </a:lnTo>
                      <a:lnTo>
                        <a:pt x="30016" y="29913"/>
                      </a:lnTo>
                      <a:lnTo>
                        <a:pt x="388" y="29913"/>
                      </a:lnTo>
                      <a:cubicBezTo>
                        <a:pt x="160" y="29913"/>
                        <a:pt x="0" y="30073"/>
                        <a:pt x="0" y="30301"/>
                      </a:cubicBezTo>
                      <a:cubicBezTo>
                        <a:pt x="0" y="30507"/>
                        <a:pt x="160" y="30666"/>
                        <a:pt x="388" y="30666"/>
                      </a:cubicBezTo>
                      <a:lnTo>
                        <a:pt x="30335" y="30666"/>
                      </a:lnTo>
                      <a:lnTo>
                        <a:pt x="47340" y="13685"/>
                      </a:lnTo>
                      <a:lnTo>
                        <a:pt x="112255" y="13685"/>
                      </a:lnTo>
                      <a:lnTo>
                        <a:pt x="125288" y="651"/>
                      </a:lnTo>
                      <a:cubicBezTo>
                        <a:pt x="125425" y="514"/>
                        <a:pt x="125425" y="263"/>
                        <a:pt x="125288" y="103"/>
                      </a:cubicBezTo>
                      <a:cubicBezTo>
                        <a:pt x="125208" y="35"/>
                        <a:pt x="125111" y="1"/>
                        <a:pt x="12501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2" name="Google Shape;1762;p20"/>
                <p:cNvSpPr/>
                <p:nvPr/>
              </p:nvSpPr>
              <p:spPr>
                <a:xfrm>
                  <a:off x="100600" y="2193550"/>
                  <a:ext cx="3410675" cy="530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427" h="21229" extrusionOk="0">
                      <a:moveTo>
                        <a:pt x="20748" y="1"/>
                      </a:moveTo>
                      <a:lnTo>
                        <a:pt x="160" y="20589"/>
                      </a:lnTo>
                      <a:cubicBezTo>
                        <a:pt x="0" y="20726"/>
                        <a:pt x="0" y="20977"/>
                        <a:pt x="160" y="21114"/>
                      </a:cubicBezTo>
                      <a:cubicBezTo>
                        <a:pt x="228" y="21205"/>
                        <a:pt x="342" y="21228"/>
                        <a:pt x="434" y="21228"/>
                      </a:cubicBezTo>
                      <a:cubicBezTo>
                        <a:pt x="525" y="21228"/>
                        <a:pt x="616" y="21205"/>
                        <a:pt x="708" y="21114"/>
                      </a:cubicBezTo>
                      <a:lnTo>
                        <a:pt x="21045" y="777"/>
                      </a:lnTo>
                      <a:lnTo>
                        <a:pt x="85390" y="777"/>
                      </a:lnTo>
                      <a:lnTo>
                        <a:pt x="103307" y="18672"/>
                      </a:lnTo>
                      <a:lnTo>
                        <a:pt x="136039" y="18672"/>
                      </a:lnTo>
                      <a:cubicBezTo>
                        <a:pt x="136267" y="18672"/>
                        <a:pt x="136427" y="18512"/>
                        <a:pt x="136427" y="18307"/>
                      </a:cubicBezTo>
                      <a:cubicBezTo>
                        <a:pt x="136427" y="18078"/>
                        <a:pt x="136267" y="17919"/>
                        <a:pt x="136039" y="17919"/>
                      </a:cubicBezTo>
                      <a:lnTo>
                        <a:pt x="103627" y="17919"/>
                      </a:lnTo>
                      <a:lnTo>
                        <a:pt x="85709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3" name="Google Shape;1763;p20"/>
                <p:cNvSpPr/>
                <p:nvPr/>
              </p:nvSpPr>
              <p:spPr>
                <a:xfrm>
                  <a:off x="106300" y="832600"/>
                  <a:ext cx="2024625" cy="39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985" h="15819" extrusionOk="0">
                      <a:moveTo>
                        <a:pt x="206" y="1"/>
                      </a:moveTo>
                      <a:cubicBezTo>
                        <a:pt x="92" y="1"/>
                        <a:pt x="0" y="92"/>
                        <a:pt x="0" y="183"/>
                      </a:cubicBezTo>
                      <a:cubicBezTo>
                        <a:pt x="0" y="297"/>
                        <a:pt x="92" y="389"/>
                        <a:pt x="206" y="389"/>
                      </a:cubicBezTo>
                      <a:lnTo>
                        <a:pt x="37297" y="389"/>
                      </a:lnTo>
                      <a:lnTo>
                        <a:pt x="52750" y="15818"/>
                      </a:lnTo>
                      <a:lnTo>
                        <a:pt x="80779" y="15818"/>
                      </a:lnTo>
                      <a:cubicBezTo>
                        <a:pt x="80893" y="15818"/>
                        <a:pt x="80985" y="15727"/>
                        <a:pt x="80985" y="15636"/>
                      </a:cubicBezTo>
                      <a:cubicBezTo>
                        <a:pt x="80985" y="15522"/>
                        <a:pt x="80893" y="15430"/>
                        <a:pt x="80779" y="15430"/>
                      </a:cubicBezTo>
                      <a:lnTo>
                        <a:pt x="52909" y="15430"/>
                      </a:lnTo>
                      <a:lnTo>
                        <a:pt x="3745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4" name="Google Shape;1764;p20"/>
                <p:cNvSpPr/>
                <p:nvPr/>
              </p:nvSpPr>
              <p:spPr>
                <a:xfrm>
                  <a:off x="24125" y="1108225"/>
                  <a:ext cx="1654850" cy="513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194" h="20521" extrusionOk="0">
                      <a:moveTo>
                        <a:pt x="183" y="0"/>
                      </a:moveTo>
                      <a:cubicBezTo>
                        <a:pt x="92" y="0"/>
                        <a:pt x="1" y="91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5245" y="388"/>
                      </a:lnTo>
                      <a:lnTo>
                        <a:pt x="45377" y="20520"/>
                      </a:lnTo>
                      <a:lnTo>
                        <a:pt x="66011" y="20520"/>
                      </a:lnTo>
                      <a:cubicBezTo>
                        <a:pt x="66103" y="20520"/>
                        <a:pt x="66194" y="20429"/>
                        <a:pt x="66194" y="20337"/>
                      </a:cubicBezTo>
                      <a:cubicBezTo>
                        <a:pt x="66194" y="20223"/>
                        <a:pt x="66103" y="20132"/>
                        <a:pt x="66011" y="20132"/>
                      </a:cubicBezTo>
                      <a:lnTo>
                        <a:pt x="45537" y="20132"/>
                      </a:lnTo>
                      <a:lnTo>
                        <a:pt x="25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5" name="Google Shape;1765;p20"/>
                <p:cNvSpPr/>
                <p:nvPr/>
              </p:nvSpPr>
              <p:spPr>
                <a:xfrm>
                  <a:off x="24125" y="1371850"/>
                  <a:ext cx="979225" cy="45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69" h="18079" extrusionOk="0">
                      <a:moveTo>
                        <a:pt x="183" y="0"/>
                      </a:moveTo>
                      <a:cubicBezTo>
                        <a:pt x="92" y="0"/>
                        <a:pt x="1" y="92"/>
                        <a:pt x="1" y="206"/>
                      </a:cubicBezTo>
                      <a:cubicBezTo>
                        <a:pt x="1" y="297"/>
                        <a:pt x="92" y="388"/>
                        <a:pt x="183" y="388"/>
                      </a:cubicBezTo>
                      <a:lnTo>
                        <a:pt x="21182" y="388"/>
                      </a:lnTo>
                      <a:lnTo>
                        <a:pt x="38826" y="18010"/>
                      </a:lnTo>
                      <a:cubicBezTo>
                        <a:pt x="38849" y="18055"/>
                        <a:pt x="38895" y="18078"/>
                        <a:pt x="38940" y="18078"/>
                      </a:cubicBezTo>
                      <a:cubicBezTo>
                        <a:pt x="39009" y="18078"/>
                        <a:pt x="39055" y="18055"/>
                        <a:pt x="39077" y="18010"/>
                      </a:cubicBezTo>
                      <a:cubicBezTo>
                        <a:pt x="39169" y="17941"/>
                        <a:pt x="39169" y="17827"/>
                        <a:pt x="39077" y="17736"/>
                      </a:cubicBezTo>
                      <a:lnTo>
                        <a:pt x="21342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6" name="Google Shape;1766;p20"/>
                <p:cNvSpPr/>
                <p:nvPr/>
              </p:nvSpPr>
              <p:spPr>
                <a:xfrm>
                  <a:off x="5585500" y="1408375"/>
                  <a:ext cx="1529900" cy="58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96" h="23214" extrusionOk="0">
                      <a:moveTo>
                        <a:pt x="49121" y="0"/>
                      </a:moveTo>
                      <a:lnTo>
                        <a:pt x="26661" y="22460"/>
                      </a:lnTo>
                      <a:lnTo>
                        <a:pt x="389" y="22460"/>
                      </a:lnTo>
                      <a:cubicBezTo>
                        <a:pt x="161" y="22460"/>
                        <a:pt x="1" y="22620"/>
                        <a:pt x="1" y="22848"/>
                      </a:cubicBezTo>
                      <a:cubicBezTo>
                        <a:pt x="1" y="23054"/>
                        <a:pt x="161" y="23214"/>
                        <a:pt x="389" y="23214"/>
                      </a:cubicBezTo>
                      <a:lnTo>
                        <a:pt x="26980" y="23214"/>
                      </a:lnTo>
                      <a:lnTo>
                        <a:pt x="49441" y="776"/>
                      </a:lnTo>
                      <a:lnTo>
                        <a:pt x="60808" y="776"/>
                      </a:lnTo>
                      <a:cubicBezTo>
                        <a:pt x="61013" y="776"/>
                        <a:pt x="61196" y="594"/>
                        <a:pt x="61196" y="388"/>
                      </a:cubicBezTo>
                      <a:cubicBezTo>
                        <a:pt x="61196" y="183"/>
                        <a:pt x="61013" y="0"/>
                        <a:pt x="6080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7" name="Google Shape;1767;p20"/>
                <p:cNvSpPr/>
                <p:nvPr/>
              </p:nvSpPr>
              <p:spPr>
                <a:xfrm>
                  <a:off x="5953000" y="354310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5022" y="1416"/>
                        <a:pt x="5022" y="2694"/>
                      </a:cubicBezTo>
                      <a:cubicBezTo>
                        <a:pt x="5022" y="3949"/>
                        <a:pt x="3972" y="4999"/>
                        <a:pt x="2694" y="4999"/>
                      </a:cubicBezTo>
                      <a:cubicBezTo>
                        <a:pt x="1416" y="4999"/>
                        <a:pt x="388" y="3949"/>
                        <a:pt x="388" y="2694"/>
                      </a:cubicBezTo>
                      <a:cubicBezTo>
                        <a:pt x="388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187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187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8" name="Google Shape;1768;p20"/>
                <p:cNvSpPr/>
                <p:nvPr/>
              </p:nvSpPr>
              <p:spPr>
                <a:xfrm>
                  <a:off x="5976400" y="3566500"/>
                  <a:ext cx="87900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493" extrusionOk="0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58"/>
                      </a:cubicBezTo>
                      <a:cubicBezTo>
                        <a:pt x="0" y="2717"/>
                        <a:pt x="799" y="3493"/>
                        <a:pt x="1758" y="3493"/>
                      </a:cubicBezTo>
                      <a:cubicBezTo>
                        <a:pt x="2739" y="3493"/>
                        <a:pt x="3515" y="2717"/>
                        <a:pt x="3515" y="1758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69" name="Google Shape;1769;p20"/>
                <p:cNvSpPr/>
                <p:nvPr/>
              </p:nvSpPr>
              <p:spPr>
                <a:xfrm>
                  <a:off x="5421175" y="2256325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2"/>
                        <a:pt x="3972" y="5022"/>
                        <a:pt x="2694" y="5022"/>
                      </a:cubicBezTo>
                      <a:cubicBezTo>
                        <a:pt x="1415" y="5022"/>
                        <a:pt x="365" y="3972"/>
                        <a:pt x="365" y="2694"/>
                      </a:cubicBezTo>
                      <a:cubicBezTo>
                        <a:pt x="365" y="1416"/>
                        <a:pt x="1415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0" name="Google Shape;1770;p20"/>
                <p:cNvSpPr/>
                <p:nvPr/>
              </p:nvSpPr>
              <p:spPr>
                <a:xfrm>
                  <a:off x="5444575" y="22797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0"/>
                      </a:moveTo>
                      <a:cubicBezTo>
                        <a:pt x="776" y="0"/>
                        <a:pt x="0" y="799"/>
                        <a:pt x="0" y="1758"/>
                      </a:cubicBezTo>
                      <a:cubicBezTo>
                        <a:pt x="0" y="2739"/>
                        <a:pt x="776" y="3516"/>
                        <a:pt x="1758" y="3516"/>
                      </a:cubicBezTo>
                      <a:cubicBezTo>
                        <a:pt x="2716" y="3516"/>
                        <a:pt x="3515" y="2739"/>
                        <a:pt x="3515" y="1758"/>
                      </a:cubicBezTo>
                      <a:cubicBezTo>
                        <a:pt x="3515" y="799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1" name="Google Shape;1771;p20"/>
                <p:cNvSpPr/>
                <p:nvPr/>
              </p:nvSpPr>
              <p:spPr>
                <a:xfrm>
                  <a:off x="5459400" y="1912225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66"/>
                        <a:pt x="2694" y="366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2" name="Google Shape;1772;p20"/>
                <p:cNvSpPr/>
                <p:nvPr/>
              </p:nvSpPr>
              <p:spPr>
                <a:xfrm>
                  <a:off x="5482800" y="19356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99" y="1"/>
                        <a:pt x="0" y="777"/>
                        <a:pt x="0" y="1758"/>
                      </a:cubicBezTo>
                      <a:cubicBezTo>
                        <a:pt x="0" y="2717"/>
                        <a:pt x="799" y="3516"/>
                        <a:pt x="1758" y="3516"/>
                      </a:cubicBezTo>
                      <a:cubicBezTo>
                        <a:pt x="2739" y="3516"/>
                        <a:pt x="3515" y="2717"/>
                        <a:pt x="3515" y="1758"/>
                      </a:cubicBezTo>
                      <a:cubicBezTo>
                        <a:pt x="3515" y="777"/>
                        <a:pt x="2739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3" name="Google Shape;1773;p20"/>
                <p:cNvSpPr/>
                <p:nvPr/>
              </p:nvSpPr>
              <p:spPr>
                <a:xfrm>
                  <a:off x="4736975" y="1935625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77" y="1"/>
                        <a:pt x="1" y="777"/>
                        <a:pt x="1" y="1758"/>
                      </a:cubicBezTo>
                      <a:cubicBezTo>
                        <a:pt x="1" y="2717"/>
                        <a:pt x="777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4" name="Google Shape;1774;p20"/>
                <p:cNvSpPr/>
                <p:nvPr/>
              </p:nvSpPr>
              <p:spPr>
                <a:xfrm>
                  <a:off x="7044625" y="2632950"/>
                  <a:ext cx="87900" cy="87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493" extrusionOk="0">
                      <a:moveTo>
                        <a:pt x="1758" y="0"/>
                      </a:moveTo>
                      <a:cubicBezTo>
                        <a:pt x="799" y="0"/>
                        <a:pt x="0" y="776"/>
                        <a:pt x="0" y="1735"/>
                      </a:cubicBezTo>
                      <a:cubicBezTo>
                        <a:pt x="0" y="2716"/>
                        <a:pt x="799" y="3493"/>
                        <a:pt x="1758" y="3493"/>
                      </a:cubicBezTo>
                      <a:cubicBezTo>
                        <a:pt x="2739" y="3493"/>
                        <a:pt x="3515" y="2716"/>
                        <a:pt x="3515" y="1735"/>
                      </a:cubicBezTo>
                      <a:cubicBezTo>
                        <a:pt x="3515" y="776"/>
                        <a:pt x="2739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5" name="Google Shape;1775;p20"/>
                <p:cNvSpPr/>
                <p:nvPr/>
              </p:nvSpPr>
              <p:spPr>
                <a:xfrm>
                  <a:off x="4222850" y="1085400"/>
                  <a:ext cx="134675" cy="134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7" h="5387" extrusionOk="0">
                      <a:moveTo>
                        <a:pt x="2694" y="388"/>
                      </a:moveTo>
                      <a:cubicBezTo>
                        <a:pt x="3972" y="388"/>
                        <a:pt x="5022" y="1415"/>
                        <a:pt x="5022" y="2694"/>
                      </a:cubicBezTo>
                      <a:cubicBezTo>
                        <a:pt x="5022" y="3972"/>
                        <a:pt x="3972" y="4999"/>
                        <a:pt x="2694" y="4999"/>
                      </a:cubicBezTo>
                      <a:cubicBezTo>
                        <a:pt x="1415" y="4999"/>
                        <a:pt x="388" y="3972"/>
                        <a:pt x="388" y="2694"/>
                      </a:cubicBezTo>
                      <a:cubicBezTo>
                        <a:pt x="388" y="1415"/>
                        <a:pt x="1415" y="388"/>
                        <a:pt x="2694" y="388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7"/>
                        <a:pt x="1210" y="5387"/>
                        <a:pt x="2694" y="5387"/>
                      </a:cubicBezTo>
                      <a:cubicBezTo>
                        <a:pt x="4177" y="5387"/>
                        <a:pt x="5387" y="4177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6" name="Google Shape;1776;p20"/>
                <p:cNvSpPr/>
                <p:nvPr/>
              </p:nvSpPr>
              <p:spPr>
                <a:xfrm>
                  <a:off x="4246800" y="1108775"/>
                  <a:ext cx="87350" cy="87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4" h="3517" extrusionOk="0">
                      <a:moveTo>
                        <a:pt x="1736" y="1"/>
                      </a:moveTo>
                      <a:cubicBezTo>
                        <a:pt x="777" y="1"/>
                        <a:pt x="1" y="800"/>
                        <a:pt x="1" y="1759"/>
                      </a:cubicBezTo>
                      <a:cubicBezTo>
                        <a:pt x="1" y="2717"/>
                        <a:pt x="777" y="3516"/>
                        <a:pt x="1736" y="3516"/>
                      </a:cubicBezTo>
                      <a:cubicBezTo>
                        <a:pt x="2717" y="3516"/>
                        <a:pt x="3493" y="2717"/>
                        <a:pt x="3493" y="1759"/>
                      </a:cubicBezTo>
                      <a:cubicBezTo>
                        <a:pt x="3493" y="800"/>
                        <a:pt x="2717" y="1"/>
                        <a:pt x="173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7" name="Google Shape;1777;p20"/>
                <p:cNvSpPr/>
                <p:nvPr/>
              </p:nvSpPr>
              <p:spPr>
                <a:xfrm>
                  <a:off x="3502700" y="258500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89"/>
                      </a:moveTo>
                      <a:cubicBezTo>
                        <a:pt x="3972" y="389"/>
                        <a:pt x="4999" y="1416"/>
                        <a:pt x="4999" y="2694"/>
                      </a:cubicBezTo>
                      <a:cubicBezTo>
                        <a:pt x="4999" y="3973"/>
                        <a:pt x="3972" y="5000"/>
                        <a:pt x="2694" y="5000"/>
                      </a:cubicBezTo>
                      <a:cubicBezTo>
                        <a:pt x="1416" y="5000"/>
                        <a:pt x="389" y="3973"/>
                        <a:pt x="389" y="2694"/>
                      </a:cubicBezTo>
                      <a:cubicBezTo>
                        <a:pt x="389" y="1416"/>
                        <a:pt x="1416" y="389"/>
                        <a:pt x="2694" y="389"/>
                      </a:cubicBezTo>
                      <a:close/>
                      <a:moveTo>
                        <a:pt x="2694" y="1"/>
                      </a:moveTo>
                      <a:cubicBezTo>
                        <a:pt x="1210" y="1"/>
                        <a:pt x="1" y="1211"/>
                        <a:pt x="1" y="2694"/>
                      </a:cubicBezTo>
                      <a:cubicBezTo>
                        <a:pt x="1" y="4178"/>
                        <a:pt x="1210" y="5388"/>
                        <a:pt x="2694" y="5388"/>
                      </a:cubicBezTo>
                      <a:cubicBezTo>
                        <a:pt x="4178" y="5388"/>
                        <a:pt x="5387" y="4178"/>
                        <a:pt x="5387" y="2694"/>
                      </a:cubicBezTo>
                      <a:cubicBezTo>
                        <a:pt x="5387" y="1211"/>
                        <a:pt x="4178" y="1"/>
                        <a:pt x="2694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8" name="Google Shape;1778;p20"/>
                <p:cNvSpPr/>
                <p:nvPr/>
              </p:nvSpPr>
              <p:spPr>
                <a:xfrm>
                  <a:off x="3526100" y="2608400"/>
                  <a:ext cx="87900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6" h="3516" extrusionOk="0">
                      <a:moveTo>
                        <a:pt x="1758" y="1"/>
                      </a:moveTo>
                      <a:cubicBezTo>
                        <a:pt x="776" y="1"/>
                        <a:pt x="0" y="777"/>
                        <a:pt x="0" y="1758"/>
                      </a:cubicBezTo>
                      <a:cubicBezTo>
                        <a:pt x="0" y="2717"/>
                        <a:pt x="776" y="3516"/>
                        <a:pt x="1758" y="3516"/>
                      </a:cubicBezTo>
                      <a:cubicBezTo>
                        <a:pt x="2717" y="3516"/>
                        <a:pt x="3516" y="2717"/>
                        <a:pt x="3516" y="1758"/>
                      </a:cubicBezTo>
                      <a:cubicBezTo>
                        <a:pt x="3516" y="777"/>
                        <a:pt x="2717" y="1"/>
                        <a:pt x="175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79" name="Google Shape;1779;p20"/>
                <p:cNvSpPr/>
                <p:nvPr/>
              </p:nvSpPr>
              <p:spPr>
                <a:xfrm>
                  <a:off x="2281550" y="1156150"/>
                  <a:ext cx="134700" cy="13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8" h="5388" extrusionOk="0">
                      <a:moveTo>
                        <a:pt x="2694" y="366"/>
                      </a:moveTo>
                      <a:cubicBezTo>
                        <a:pt x="3972" y="366"/>
                        <a:pt x="4999" y="1416"/>
                        <a:pt x="4999" y="2694"/>
                      </a:cubicBezTo>
                      <a:cubicBezTo>
                        <a:pt x="4999" y="3972"/>
                        <a:pt x="3972" y="4999"/>
                        <a:pt x="2694" y="4999"/>
                      </a:cubicBezTo>
                      <a:cubicBezTo>
                        <a:pt x="1416" y="4999"/>
                        <a:pt x="366" y="3972"/>
                        <a:pt x="366" y="2694"/>
                      </a:cubicBezTo>
                      <a:cubicBezTo>
                        <a:pt x="366" y="1416"/>
                        <a:pt x="1416" y="366"/>
                        <a:pt x="2694" y="366"/>
                      </a:cubicBezTo>
                      <a:close/>
                      <a:moveTo>
                        <a:pt x="2694" y="0"/>
                      </a:moveTo>
                      <a:cubicBezTo>
                        <a:pt x="1210" y="0"/>
                        <a:pt x="0" y="1210"/>
                        <a:pt x="0" y="2694"/>
                      </a:cubicBezTo>
                      <a:cubicBezTo>
                        <a:pt x="0" y="4178"/>
                        <a:pt x="1210" y="5387"/>
                        <a:pt x="2694" y="5387"/>
                      </a:cubicBezTo>
                      <a:cubicBezTo>
                        <a:pt x="4177" y="5387"/>
                        <a:pt x="5387" y="4178"/>
                        <a:pt x="5387" y="2694"/>
                      </a:cubicBezTo>
                      <a:cubicBezTo>
                        <a:pt x="5387" y="1210"/>
                        <a:pt x="4177" y="0"/>
                        <a:pt x="269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0" name="Google Shape;1780;p20"/>
                <p:cNvSpPr/>
                <p:nvPr/>
              </p:nvSpPr>
              <p:spPr>
                <a:xfrm>
                  <a:off x="2304950" y="1179550"/>
                  <a:ext cx="87325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3" h="3516" extrusionOk="0">
                      <a:moveTo>
                        <a:pt x="1758" y="0"/>
                      </a:moveTo>
                      <a:cubicBezTo>
                        <a:pt x="776" y="0"/>
                        <a:pt x="0" y="776"/>
                        <a:pt x="0" y="1758"/>
                      </a:cubicBezTo>
                      <a:cubicBezTo>
                        <a:pt x="0" y="2717"/>
                        <a:pt x="776" y="3515"/>
                        <a:pt x="1758" y="3515"/>
                      </a:cubicBezTo>
                      <a:cubicBezTo>
                        <a:pt x="2716" y="3515"/>
                        <a:pt x="3493" y="2717"/>
                        <a:pt x="3493" y="1758"/>
                      </a:cubicBezTo>
                      <a:cubicBezTo>
                        <a:pt x="3493" y="776"/>
                        <a:pt x="2716" y="0"/>
                        <a:pt x="175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1" name="Google Shape;1781;p20"/>
                <p:cNvSpPr/>
                <p:nvPr/>
              </p:nvSpPr>
              <p:spPr>
                <a:xfrm>
                  <a:off x="1577950" y="1004925"/>
                  <a:ext cx="94750" cy="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0" h="3790" extrusionOk="0">
                      <a:moveTo>
                        <a:pt x="1895" y="366"/>
                      </a:moveTo>
                      <a:cubicBezTo>
                        <a:pt x="2717" y="366"/>
                        <a:pt x="3402" y="1051"/>
                        <a:pt x="3402" y="1895"/>
                      </a:cubicBezTo>
                      <a:cubicBezTo>
                        <a:pt x="3402" y="2717"/>
                        <a:pt x="2717" y="3402"/>
                        <a:pt x="1895" y="3402"/>
                      </a:cubicBezTo>
                      <a:cubicBezTo>
                        <a:pt x="1051" y="3402"/>
                        <a:pt x="366" y="2717"/>
                        <a:pt x="366" y="1895"/>
                      </a:cubicBezTo>
                      <a:cubicBezTo>
                        <a:pt x="366" y="1051"/>
                        <a:pt x="1051" y="366"/>
                        <a:pt x="1895" y="366"/>
                      </a:cubicBezTo>
                      <a:close/>
                      <a:moveTo>
                        <a:pt x="1895" y="1"/>
                      </a:moveTo>
                      <a:cubicBezTo>
                        <a:pt x="845" y="1"/>
                        <a:pt x="1" y="845"/>
                        <a:pt x="1" y="1895"/>
                      </a:cubicBezTo>
                      <a:cubicBezTo>
                        <a:pt x="1" y="2922"/>
                        <a:pt x="845" y="3790"/>
                        <a:pt x="1895" y="3790"/>
                      </a:cubicBezTo>
                      <a:cubicBezTo>
                        <a:pt x="2922" y="3790"/>
                        <a:pt x="3790" y="2922"/>
                        <a:pt x="3790" y="1895"/>
                      </a:cubicBezTo>
                      <a:cubicBezTo>
                        <a:pt x="3790" y="845"/>
                        <a:pt x="2922" y="1"/>
                        <a:pt x="189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2" name="Google Shape;1782;p20"/>
                <p:cNvSpPr/>
                <p:nvPr/>
              </p:nvSpPr>
              <p:spPr>
                <a:xfrm>
                  <a:off x="1595075" y="1022050"/>
                  <a:ext cx="59950" cy="59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" h="2398" extrusionOk="0">
                      <a:moveTo>
                        <a:pt x="1210" y="1"/>
                      </a:moveTo>
                      <a:cubicBezTo>
                        <a:pt x="548" y="1"/>
                        <a:pt x="1" y="548"/>
                        <a:pt x="1" y="1210"/>
                      </a:cubicBezTo>
                      <a:cubicBezTo>
                        <a:pt x="1" y="1872"/>
                        <a:pt x="548" y="2397"/>
                        <a:pt x="1210" y="2397"/>
                      </a:cubicBezTo>
                      <a:cubicBezTo>
                        <a:pt x="1872" y="2397"/>
                        <a:pt x="2397" y="1872"/>
                        <a:pt x="2397" y="1210"/>
                      </a:cubicBezTo>
                      <a:cubicBezTo>
                        <a:pt x="2397" y="548"/>
                        <a:pt x="1872" y="1"/>
                        <a:pt x="121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3" name="Google Shape;1783;p20"/>
                <p:cNvSpPr/>
                <p:nvPr/>
              </p:nvSpPr>
              <p:spPr>
                <a:xfrm>
                  <a:off x="2892125" y="1170425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310" y="4246"/>
                        <a:pt x="4246" y="3287"/>
                        <a:pt x="4246" y="2123"/>
                      </a:cubicBezTo>
                      <a:cubicBezTo>
                        <a:pt x="4246" y="936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4" name="Google Shape;1784;p20"/>
                <p:cNvSpPr/>
                <p:nvPr/>
              </p:nvSpPr>
              <p:spPr>
                <a:xfrm>
                  <a:off x="7004675" y="136615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36" y="0"/>
                        <a:pt x="0" y="959"/>
                        <a:pt x="0" y="2123"/>
                      </a:cubicBezTo>
                      <a:cubicBezTo>
                        <a:pt x="0" y="3310"/>
                        <a:pt x="936" y="4246"/>
                        <a:pt x="2123" y="4246"/>
                      </a:cubicBezTo>
                      <a:cubicBezTo>
                        <a:pt x="3287" y="4246"/>
                        <a:pt x="4246" y="3310"/>
                        <a:pt x="4246" y="2123"/>
                      </a:cubicBezTo>
                      <a:cubicBezTo>
                        <a:pt x="4246" y="959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5" name="Google Shape;1785;p20"/>
                <p:cNvSpPr/>
                <p:nvPr/>
              </p:nvSpPr>
              <p:spPr>
                <a:xfrm>
                  <a:off x="6446600" y="227060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59"/>
                        <a:pt x="0" y="2123"/>
                      </a:cubicBezTo>
                      <a:cubicBezTo>
                        <a:pt x="0" y="3310"/>
                        <a:pt x="959" y="4246"/>
                        <a:pt x="2123" y="4246"/>
                      </a:cubicBezTo>
                      <a:cubicBezTo>
                        <a:pt x="3310" y="4246"/>
                        <a:pt x="4246" y="3310"/>
                        <a:pt x="4246" y="2123"/>
                      </a:cubicBezTo>
                      <a:cubicBezTo>
                        <a:pt x="4246" y="959"/>
                        <a:pt x="3310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6" name="Google Shape;1786;p20"/>
                <p:cNvSpPr/>
                <p:nvPr/>
              </p:nvSpPr>
              <p:spPr>
                <a:xfrm>
                  <a:off x="6258275" y="3300575"/>
                  <a:ext cx="69650" cy="6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6" h="2786" extrusionOk="0">
                      <a:moveTo>
                        <a:pt x="1393" y="1"/>
                      </a:moveTo>
                      <a:cubicBezTo>
                        <a:pt x="617" y="1"/>
                        <a:pt x="1" y="617"/>
                        <a:pt x="1" y="1393"/>
                      </a:cubicBezTo>
                      <a:cubicBezTo>
                        <a:pt x="1" y="2146"/>
                        <a:pt x="617" y="2786"/>
                        <a:pt x="1393" y="2786"/>
                      </a:cubicBezTo>
                      <a:cubicBezTo>
                        <a:pt x="2169" y="2786"/>
                        <a:pt x="2786" y="2146"/>
                        <a:pt x="2786" y="1393"/>
                      </a:cubicBezTo>
                      <a:cubicBezTo>
                        <a:pt x="2786" y="617"/>
                        <a:pt x="2169" y="1"/>
                        <a:pt x="139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7" name="Google Shape;1787;p20"/>
                <p:cNvSpPr/>
                <p:nvPr/>
              </p:nvSpPr>
              <p:spPr>
                <a:xfrm>
                  <a:off x="4746100" y="3030675"/>
                  <a:ext cx="69650" cy="6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6" h="2763" extrusionOk="0">
                      <a:moveTo>
                        <a:pt x="1393" y="0"/>
                      </a:moveTo>
                      <a:cubicBezTo>
                        <a:pt x="617" y="0"/>
                        <a:pt x="1" y="617"/>
                        <a:pt x="1" y="1393"/>
                      </a:cubicBezTo>
                      <a:cubicBezTo>
                        <a:pt x="1" y="2146"/>
                        <a:pt x="617" y="2762"/>
                        <a:pt x="1393" y="2762"/>
                      </a:cubicBezTo>
                      <a:cubicBezTo>
                        <a:pt x="2169" y="2762"/>
                        <a:pt x="2786" y="2146"/>
                        <a:pt x="2786" y="1393"/>
                      </a:cubicBezTo>
                      <a:cubicBezTo>
                        <a:pt x="2786" y="617"/>
                        <a:pt x="2169" y="0"/>
                        <a:pt x="139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8" name="Google Shape;1788;p20"/>
                <p:cNvSpPr/>
                <p:nvPr/>
              </p:nvSpPr>
              <p:spPr>
                <a:xfrm>
                  <a:off x="5111875" y="1378700"/>
                  <a:ext cx="106175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6" extrusionOk="0">
                      <a:moveTo>
                        <a:pt x="2124" y="0"/>
                      </a:moveTo>
                      <a:cubicBezTo>
                        <a:pt x="960" y="0"/>
                        <a:pt x="1" y="959"/>
                        <a:pt x="1" y="2123"/>
                      </a:cubicBezTo>
                      <a:cubicBezTo>
                        <a:pt x="1" y="3310"/>
                        <a:pt x="960" y="4246"/>
                        <a:pt x="2124" y="4246"/>
                      </a:cubicBezTo>
                      <a:cubicBezTo>
                        <a:pt x="3288" y="4246"/>
                        <a:pt x="4246" y="3310"/>
                        <a:pt x="4246" y="2123"/>
                      </a:cubicBezTo>
                      <a:cubicBezTo>
                        <a:pt x="4246" y="959"/>
                        <a:pt x="3288" y="0"/>
                        <a:pt x="21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89" name="Google Shape;1789;p20"/>
                <p:cNvSpPr/>
                <p:nvPr/>
              </p:nvSpPr>
              <p:spPr>
                <a:xfrm>
                  <a:off x="5692225" y="1404950"/>
                  <a:ext cx="75350" cy="7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4" h="2991" extrusionOk="0">
                      <a:moveTo>
                        <a:pt x="1507" y="0"/>
                      </a:moveTo>
                      <a:cubicBezTo>
                        <a:pt x="685" y="0"/>
                        <a:pt x="0" y="662"/>
                        <a:pt x="0" y="1507"/>
                      </a:cubicBezTo>
                      <a:cubicBezTo>
                        <a:pt x="0" y="2328"/>
                        <a:pt x="685" y="2990"/>
                        <a:pt x="1507" y="2990"/>
                      </a:cubicBezTo>
                      <a:cubicBezTo>
                        <a:pt x="2328" y="2990"/>
                        <a:pt x="3013" y="2328"/>
                        <a:pt x="3013" y="1507"/>
                      </a:cubicBezTo>
                      <a:cubicBezTo>
                        <a:pt x="3013" y="662"/>
                        <a:pt x="2328" y="0"/>
                        <a:pt x="150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0" name="Google Shape;1790;p20"/>
                <p:cNvSpPr/>
                <p:nvPr/>
              </p:nvSpPr>
              <p:spPr>
                <a:xfrm>
                  <a:off x="5821750" y="1469425"/>
                  <a:ext cx="79350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4" h="3174" extrusionOk="0">
                      <a:moveTo>
                        <a:pt x="1598" y="1"/>
                      </a:moveTo>
                      <a:cubicBezTo>
                        <a:pt x="708" y="1"/>
                        <a:pt x="1" y="708"/>
                        <a:pt x="1" y="1575"/>
                      </a:cubicBezTo>
                      <a:cubicBezTo>
                        <a:pt x="1" y="2466"/>
                        <a:pt x="708" y="3173"/>
                        <a:pt x="1598" y="3173"/>
                      </a:cubicBezTo>
                      <a:cubicBezTo>
                        <a:pt x="2466" y="3173"/>
                        <a:pt x="3173" y="2466"/>
                        <a:pt x="3173" y="1575"/>
                      </a:cubicBezTo>
                      <a:cubicBezTo>
                        <a:pt x="3173" y="708"/>
                        <a:pt x="2466" y="1"/>
                        <a:pt x="159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1" name="Google Shape;1791;p20"/>
                <p:cNvSpPr/>
                <p:nvPr/>
              </p:nvSpPr>
              <p:spPr>
                <a:xfrm>
                  <a:off x="3572900" y="2384150"/>
                  <a:ext cx="139825" cy="139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3" h="5570" extrusionOk="0">
                      <a:moveTo>
                        <a:pt x="2808" y="0"/>
                      </a:moveTo>
                      <a:cubicBezTo>
                        <a:pt x="1255" y="0"/>
                        <a:pt x="0" y="1233"/>
                        <a:pt x="0" y="2785"/>
                      </a:cubicBezTo>
                      <a:cubicBezTo>
                        <a:pt x="0" y="4314"/>
                        <a:pt x="1255" y="5570"/>
                        <a:pt x="2808" y="5570"/>
                      </a:cubicBezTo>
                      <a:cubicBezTo>
                        <a:pt x="4337" y="5570"/>
                        <a:pt x="5592" y="4314"/>
                        <a:pt x="5592" y="2785"/>
                      </a:cubicBezTo>
                      <a:cubicBezTo>
                        <a:pt x="5592" y="1233"/>
                        <a:pt x="4337" y="0"/>
                        <a:pt x="280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2" name="Google Shape;1792;p20"/>
                <p:cNvSpPr/>
                <p:nvPr/>
              </p:nvSpPr>
              <p:spPr>
                <a:xfrm>
                  <a:off x="5419450" y="2995300"/>
                  <a:ext cx="139825" cy="13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3" h="5593" extrusionOk="0">
                      <a:moveTo>
                        <a:pt x="2785" y="0"/>
                      </a:moveTo>
                      <a:cubicBezTo>
                        <a:pt x="1256" y="0"/>
                        <a:pt x="1" y="1256"/>
                        <a:pt x="1" y="2808"/>
                      </a:cubicBezTo>
                      <a:cubicBezTo>
                        <a:pt x="1" y="4337"/>
                        <a:pt x="1256" y="5592"/>
                        <a:pt x="2785" y="5592"/>
                      </a:cubicBezTo>
                      <a:cubicBezTo>
                        <a:pt x="4338" y="5592"/>
                        <a:pt x="5593" y="4337"/>
                        <a:pt x="5593" y="2808"/>
                      </a:cubicBezTo>
                      <a:cubicBezTo>
                        <a:pt x="5593" y="1256"/>
                        <a:pt x="4338" y="0"/>
                        <a:pt x="278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3" name="Google Shape;1793;p20"/>
                <p:cNvSpPr/>
                <p:nvPr/>
              </p:nvSpPr>
              <p:spPr>
                <a:xfrm>
                  <a:off x="3311550" y="1787275"/>
                  <a:ext cx="65075" cy="6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03" h="2603" extrusionOk="0">
                      <a:moveTo>
                        <a:pt x="1301" y="0"/>
                      </a:moveTo>
                      <a:cubicBezTo>
                        <a:pt x="594" y="0"/>
                        <a:pt x="0" y="571"/>
                        <a:pt x="0" y="1301"/>
                      </a:cubicBezTo>
                      <a:cubicBezTo>
                        <a:pt x="0" y="2009"/>
                        <a:pt x="594" y="2602"/>
                        <a:pt x="1301" y="2602"/>
                      </a:cubicBezTo>
                      <a:cubicBezTo>
                        <a:pt x="2009" y="2602"/>
                        <a:pt x="2602" y="2009"/>
                        <a:pt x="2602" y="1301"/>
                      </a:cubicBezTo>
                      <a:cubicBezTo>
                        <a:pt x="2602" y="571"/>
                        <a:pt x="2009" y="0"/>
                        <a:pt x="130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4" name="Google Shape;1794;p20"/>
                <p:cNvSpPr/>
                <p:nvPr/>
              </p:nvSpPr>
              <p:spPr>
                <a:xfrm>
                  <a:off x="3501550" y="1519075"/>
                  <a:ext cx="14382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5776" extrusionOk="0">
                      <a:moveTo>
                        <a:pt x="2877" y="388"/>
                      </a:moveTo>
                      <a:cubicBezTo>
                        <a:pt x="4246" y="388"/>
                        <a:pt x="5388" y="1507"/>
                        <a:pt x="5388" y="2899"/>
                      </a:cubicBezTo>
                      <a:cubicBezTo>
                        <a:pt x="5388" y="4269"/>
                        <a:pt x="4246" y="5410"/>
                        <a:pt x="2877" y="5410"/>
                      </a:cubicBezTo>
                      <a:cubicBezTo>
                        <a:pt x="1485" y="5410"/>
                        <a:pt x="366" y="4269"/>
                        <a:pt x="366" y="2899"/>
                      </a:cubicBezTo>
                      <a:cubicBezTo>
                        <a:pt x="366" y="1507"/>
                        <a:pt x="1485" y="388"/>
                        <a:pt x="2877" y="388"/>
                      </a:cubicBezTo>
                      <a:close/>
                      <a:moveTo>
                        <a:pt x="2877" y="0"/>
                      </a:moveTo>
                      <a:cubicBezTo>
                        <a:pt x="1279" y="0"/>
                        <a:pt x="1" y="1301"/>
                        <a:pt x="1" y="2899"/>
                      </a:cubicBezTo>
                      <a:cubicBezTo>
                        <a:pt x="1" y="4497"/>
                        <a:pt x="1279" y="5775"/>
                        <a:pt x="2877" y="5775"/>
                      </a:cubicBezTo>
                      <a:cubicBezTo>
                        <a:pt x="4475" y="5775"/>
                        <a:pt x="5753" y="4497"/>
                        <a:pt x="5753" y="2899"/>
                      </a:cubicBezTo>
                      <a:cubicBezTo>
                        <a:pt x="5753" y="1301"/>
                        <a:pt x="4475" y="0"/>
                        <a:pt x="287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5" name="Google Shape;1795;p20"/>
                <p:cNvSpPr/>
                <p:nvPr/>
              </p:nvSpPr>
              <p:spPr>
                <a:xfrm>
                  <a:off x="3526675" y="1544750"/>
                  <a:ext cx="9360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44" h="3722" extrusionOk="0">
                      <a:moveTo>
                        <a:pt x="1872" y="0"/>
                      </a:moveTo>
                      <a:cubicBezTo>
                        <a:pt x="845" y="0"/>
                        <a:pt x="0" y="845"/>
                        <a:pt x="0" y="1872"/>
                      </a:cubicBezTo>
                      <a:cubicBezTo>
                        <a:pt x="0" y="2899"/>
                        <a:pt x="845" y="3721"/>
                        <a:pt x="1872" y="3721"/>
                      </a:cubicBezTo>
                      <a:cubicBezTo>
                        <a:pt x="2899" y="3721"/>
                        <a:pt x="3744" y="2899"/>
                        <a:pt x="3744" y="1872"/>
                      </a:cubicBezTo>
                      <a:cubicBezTo>
                        <a:pt x="3744" y="845"/>
                        <a:pt x="2899" y="0"/>
                        <a:pt x="187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6" name="Google Shape;1796;p20"/>
                <p:cNvSpPr/>
                <p:nvPr/>
              </p:nvSpPr>
              <p:spPr>
                <a:xfrm>
                  <a:off x="1930050" y="1563575"/>
                  <a:ext cx="106150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7" extrusionOk="0">
                      <a:moveTo>
                        <a:pt x="2123" y="1"/>
                      </a:moveTo>
                      <a:cubicBezTo>
                        <a:pt x="959" y="1"/>
                        <a:pt x="0" y="937"/>
                        <a:pt x="0" y="2123"/>
                      </a:cubicBezTo>
                      <a:cubicBezTo>
                        <a:pt x="0" y="3288"/>
                        <a:pt x="959" y="4246"/>
                        <a:pt x="2123" y="4246"/>
                      </a:cubicBezTo>
                      <a:cubicBezTo>
                        <a:pt x="3310" y="4246"/>
                        <a:pt x="4246" y="3288"/>
                        <a:pt x="4246" y="2123"/>
                      </a:cubicBezTo>
                      <a:cubicBezTo>
                        <a:pt x="4246" y="937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7" name="Google Shape;1797;p20"/>
                <p:cNvSpPr/>
                <p:nvPr/>
              </p:nvSpPr>
              <p:spPr>
                <a:xfrm>
                  <a:off x="1621325" y="1563575"/>
                  <a:ext cx="106175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7" extrusionOk="0">
                      <a:moveTo>
                        <a:pt x="2123" y="1"/>
                      </a:moveTo>
                      <a:cubicBezTo>
                        <a:pt x="936" y="1"/>
                        <a:pt x="1" y="937"/>
                        <a:pt x="1" y="2123"/>
                      </a:cubicBezTo>
                      <a:cubicBezTo>
                        <a:pt x="1" y="3288"/>
                        <a:pt x="936" y="4246"/>
                        <a:pt x="2123" y="4246"/>
                      </a:cubicBezTo>
                      <a:cubicBezTo>
                        <a:pt x="3287" y="4246"/>
                        <a:pt x="4246" y="3288"/>
                        <a:pt x="4246" y="2123"/>
                      </a:cubicBezTo>
                      <a:cubicBezTo>
                        <a:pt x="4246" y="937"/>
                        <a:pt x="3287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8" name="Google Shape;1798;p20"/>
                <p:cNvSpPr/>
                <p:nvPr/>
              </p:nvSpPr>
              <p:spPr>
                <a:xfrm>
                  <a:off x="944550" y="1765575"/>
                  <a:ext cx="106175" cy="10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7" h="4247" extrusionOk="0">
                      <a:moveTo>
                        <a:pt x="2123" y="1"/>
                      </a:moveTo>
                      <a:cubicBezTo>
                        <a:pt x="959" y="1"/>
                        <a:pt x="1" y="960"/>
                        <a:pt x="1" y="2124"/>
                      </a:cubicBezTo>
                      <a:cubicBezTo>
                        <a:pt x="1" y="3311"/>
                        <a:pt x="959" y="4246"/>
                        <a:pt x="2123" y="4246"/>
                      </a:cubicBezTo>
                      <a:cubicBezTo>
                        <a:pt x="3310" y="4246"/>
                        <a:pt x="4246" y="3311"/>
                        <a:pt x="4246" y="2124"/>
                      </a:cubicBezTo>
                      <a:cubicBezTo>
                        <a:pt x="4246" y="960"/>
                        <a:pt x="3310" y="1"/>
                        <a:pt x="212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99" name="Google Shape;1799;p20"/>
                <p:cNvSpPr/>
                <p:nvPr/>
              </p:nvSpPr>
              <p:spPr>
                <a:xfrm>
                  <a:off x="-572625" y="2889150"/>
                  <a:ext cx="106150" cy="106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46" h="4246" extrusionOk="0">
                      <a:moveTo>
                        <a:pt x="2123" y="0"/>
                      </a:moveTo>
                      <a:cubicBezTo>
                        <a:pt x="959" y="0"/>
                        <a:pt x="0" y="936"/>
                        <a:pt x="0" y="2123"/>
                      </a:cubicBezTo>
                      <a:cubicBezTo>
                        <a:pt x="0" y="3287"/>
                        <a:pt x="959" y="4246"/>
                        <a:pt x="2123" y="4246"/>
                      </a:cubicBezTo>
                      <a:cubicBezTo>
                        <a:pt x="3287" y="4246"/>
                        <a:pt x="4246" y="3287"/>
                        <a:pt x="4246" y="2123"/>
                      </a:cubicBezTo>
                      <a:cubicBezTo>
                        <a:pt x="4246" y="936"/>
                        <a:pt x="3287" y="0"/>
                        <a:pt x="21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0" name="Google Shape;1800;p20"/>
                <p:cNvSpPr/>
                <p:nvPr/>
              </p:nvSpPr>
              <p:spPr>
                <a:xfrm>
                  <a:off x="3168300" y="1186975"/>
                  <a:ext cx="7250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0" h="2922" extrusionOk="0">
                      <a:moveTo>
                        <a:pt x="1462" y="0"/>
                      </a:moveTo>
                      <a:cubicBezTo>
                        <a:pt x="640" y="0"/>
                        <a:pt x="1" y="639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1" y="2922"/>
                        <a:pt x="2900" y="2260"/>
                        <a:pt x="2900" y="1461"/>
                      </a:cubicBezTo>
                      <a:cubicBezTo>
                        <a:pt x="2900" y="639"/>
                        <a:pt x="2261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1" name="Google Shape;1801;p20"/>
                <p:cNvSpPr/>
                <p:nvPr/>
              </p:nvSpPr>
              <p:spPr>
                <a:xfrm>
                  <a:off x="1238425" y="1362725"/>
                  <a:ext cx="730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3" h="2922" extrusionOk="0">
                      <a:moveTo>
                        <a:pt x="1462" y="0"/>
                      </a:moveTo>
                      <a:cubicBezTo>
                        <a:pt x="640" y="0"/>
                        <a:pt x="1" y="662"/>
                        <a:pt x="1" y="1461"/>
                      </a:cubicBezTo>
                      <a:cubicBezTo>
                        <a:pt x="1" y="2260"/>
                        <a:pt x="640" y="2922"/>
                        <a:pt x="1462" y="2922"/>
                      </a:cubicBezTo>
                      <a:cubicBezTo>
                        <a:pt x="2260" y="2922"/>
                        <a:pt x="2922" y="2260"/>
                        <a:pt x="2922" y="1461"/>
                      </a:cubicBezTo>
                      <a:cubicBezTo>
                        <a:pt x="2922" y="662"/>
                        <a:pt x="2260" y="0"/>
                        <a:pt x="146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2" name="Google Shape;1802;p20"/>
                <p:cNvSpPr/>
                <p:nvPr/>
              </p:nvSpPr>
              <p:spPr>
                <a:xfrm>
                  <a:off x="2281550" y="832600"/>
                  <a:ext cx="29958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34" h="389" extrusionOk="0">
                      <a:moveTo>
                        <a:pt x="183" y="1"/>
                      </a:moveTo>
                      <a:cubicBezTo>
                        <a:pt x="69" y="1"/>
                        <a:pt x="0" y="92"/>
                        <a:pt x="0" y="183"/>
                      </a:cubicBezTo>
                      <a:cubicBezTo>
                        <a:pt x="0" y="297"/>
                        <a:pt x="69" y="389"/>
                        <a:pt x="183" y="389"/>
                      </a:cubicBezTo>
                      <a:lnTo>
                        <a:pt x="119628" y="389"/>
                      </a:lnTo>
                      <a:cubicBezTo>
                        <a:pt x="119742" y="389"/>
                        <a:pt x="119833" y="297"/>
                        <a:pt x="119833" y="183"/>
                      </a:cubicBezTo>
                      <a:cubicBezTo>
                        <a:pt x="119833" y="92"/>
                        <a:pt x="119742" y="1"/>
                        <a:pt x="11962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3" name="Google Shape;1803;p20"/>
                <p:cNvSpPr/>
                <p:nvPr/>
              </p:nvSpPr>
              <p:spPr>
                <a:xfrm>
                  <a:off x="2222775" y="800650"/>
                  <a:ext cx="73075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3" h="2922" extrusionOk="0">
                      <a:moveTo>
                        <a:pt x="1461" y="0"/>
                      </a:moveTo>
                      <a:cubicBezTo>
                        <a:pt x="640" y="0"/>
                        <a:pt x="0" y="662"/>
                        <a:pt x="0" y="1461"/>
                      </a:cubicBezTo>
                      <a:cubicBezTo>
                        <a:pt x="0" y="2283"/>
                        <a:pt x="640" y="2922"/>
                        <a:pt x="1461" y="2922"/>
                      </a:cubicBezTo>
                      <a:cubicBezTo>
                        <a:pt x="2260" y="2922"/>
                        <a:pt x="2922" y="2283"/>
                        <a:pt x="2922" y="1461"/>
                      </a:cubicBezTo>
                      <a:cubicBezTo>
                        <a:pt x="2922" y="662"/>
                        <a:pt x="2260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4" name="Google Shape;1804;p20"/>
                <p:cNvSpPr/>
                <p:nvPr/>
              </p:nvSpPr>
              <p:spPr>
                <a:xfrm>
                  <a:off x="5235725" y="800650"/>
                  <a:ext cx="73050" cy="7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2" h="2922" extrusionOk="0">
                      <a:moveTo>
                        <a:pt x="1461" y="0"/>
                      </a:moveTo>
                      <a:cubicBezTo>
                        <a:pt x="662" y="0"/>
                        <a:pt x="0" y="662"/>
                        <a:pt x="0" y="1461"/>
                      </a:cubicBezTo>
                      <a:cubicBezTo>
                        <a:pt x="0" y="2283"/>
                        <a:pt x="662" y="2922"/>
                        <a:pt x="1461" y="2922"/>
                      </a:cubicBezTo>
                      <a:cubicBezTo>
                        <a:pt x="2283" y="2922"/>
                        <a:pt x="2922" y="2283"/>
                        <a:pt x="2922" y="1461"/>
                      </a:cubicBezTo>
                      <a:cubicBezTo>
                        <a:pt x="2922" y="662"/>
                        <a:pt x="2283" y="0"/>
                        <a:pt x="14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5" name="Google Shape;1805;p20"/>
                <p:cNvSpPr/>
                <p:nvPr/>
              </p:nvSpPr>
              <p:spPr>
                <a:xfrm>
                  <a:off x="5732175" y="319450"/>
                  <a:ext cx="1118450" cy="1117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8" h="44699" extrusionOk="0">
                      <a:moveTo>
                        <a:pt x="44532" y="1"/>
                      </a:moveTo>
                      <a:cubicBezTo>
                        <a:pt x="44481" y="1"/>
                        <a:pt x="44430" y="18"/>
                        <a:pt x="44395" y="52"/>
                      </a:cubicBezTo>
                      <a:lnTo>
                        <a:pt x="91" y="44356"/>
                      </a:lnTo>
                      <a:cubicBezTo>
                        <a:pt x="0" y="44447"/>
                        <a:pt x="0" y="44562"/>
                        <a:pt x="91" y="44630"/>
                      </a:cubicBezTo>
                      <a:cubicBezTo>
                        <a:pt x="114" y="44676"/>
                        <a:pt x="160" y="44699"/>
                        <a:pt x="228" y="44699"/>
                      </a:cubicBezTo>
                      <a:cubicBezTo>
                        <a:pt x="274" y="44699"/>
                        <a:pt x="320" y="44676"/>
                        <a:pt x="342" y="44630"/>
                      </a:cubicBezTo>
                      <a:lnTo>
                        <a:pt x="44669" y="326"/>
                      </a:lnTo>
                      <a:cubicBezTo>
                        <a:pt x="44738" y="258"/>
                        <a:pt x="44738" y="121"/>
                        <a:pt x="44669" y="52"/>
                      </a:cubicBezTo>
                      <a:cubicBezTo>
                        <a:pt x="44635" y="18"/>
                        <a:pt x="44584" y="1"/>
                        <a:pt x="4453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6" name="Google Shape;1806;p20"/>
                <p:cNvSpPr/>
                <p:nvPr/>
              </p:nvSpPr>
              <p:spPr>
                <a:xfrm>
                  <a:off x="5870250" y="381100"/>
                  <a:ext cx="1118475" cy="11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39" h="44698" extrusionOk="0">
                      <a:moveTo>
                        <a:pt x="44522" y="0"/>
                      </a:moveTo>
                      <a:cubicBezTo>
                        <a:pt x="44476" y="0"/>
                        <a:pt x="44430" y="17"/>
                        <a:pt x="44396" y="51"/>
                      </a:cubicBezTo>
                      <a:lnTo>
                        <a:pt x="69" y="44378"/>
                      </a:lnTo>
                      <a:cubicBezTo>
                        <a:pt x="1" y="44447"/>
                        <a:pt x="1" y="44561"/>
                        <a:pt x="69" y="44629"/>
                      </a:cubicBezTo>
                      <a:cubicBezTo>
                        <a:pt x="115" y="44675"/>
                        <a:pt x="161" y="44698"/>
                        <a:pt x="206" y="44698"/>
                      </a:cubicBezTo>
                      <a:cubicBezTo>
                        <a:pt x="252" y="44698"/>
                        <a:pt x="298" y="44675"/>
                        <a:pt x="343" y="44629"/>
                      </a:cubicBezTo>
                      <a:lnTo>
                        <a:pt x="44647" y="325"/>
                      </a:lnTo>
                      <a:cubicBezTo>
                        <a:pt x="44738" y="257"/>
                        <a:pt x="44738" y="120"/>
                        <a:pt x="44647" y="51"/>
                      </a:cubicBezTo>
                      <a:cubicBezTo>
                        <a:pt x="44613" y="17"/>
                        <a:pt x="44567" y="0"/>
                        <a:pt x="4452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7" name="Google Shape;1807;p20"/>
                <p:cNvSpPr/>
                <p:nvPr/>
              </p:nvSpPr>
              <p:spPr>
                <a:xfrm>
                  <a:off x="4775775" y="1974875"/>
                  <a:ext cx="2300825" cy="706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33" h="28264" extrusionOk="0">
                      <a:moveTo>
                        <a:pt x="206" y="0"/>
                      </a:moveTo>
                      <a:cubicBezTo>
                        <a:pt x="155" y="0"/>
                        <a:pt x="104" y="17"/>
                        <a:pt x="69" y="51"/>
                      </a:cubicBezTo>
                      <a:cubicBezTo>
                        <a:pt x="1" y="120"/>
                        <a:pt x="1" y="234"/>
                        <a:pt x="69" y="325"/>
                      </a:cubicBezTo>
                      <a:lnTo>
                        <a:pt x="28007" y="28263"/>
                      </a:lnTo>
                      <a:lnTo>
                        <a:pt x="91850" y="28263"/>
                      </a:lnTo>
                      <a:cubicBezTo>
                        <a:pt x="91941" y="28263"/>
                        <a:pt x="92032" y="28172"/>
                        <a:pt x="92032" y="28058"/>
                      </a:cubicBezTo>
                      <a:cubicBezTo>
                        <a:pt x="92032" y="27967"/>
                        <a:pt x="91941" y="27875"/>
                        <a:pt x="91850" y="27875"/>
                      </a:cubicBezTo>
                      <a:lnTo>
                        <a:pt x="28167" y="27875"/>
                      </a:lnTo>
                      <a:lnTo>
                        <a:pt x="343" y="51"/>
                      </a:lnTo>
                      <a:cubicBezTo>
                        <a:pt x="309" y="17"/>
                        <a:pt x="258" y="0"/>
                        <a:pt x="206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8" name="Google Shape;1808;p20"/>
                <p:cNvSpPr/>
                <p:nvPr/>
              </p:nvSpPr>
              <p:spPr>
                <a:xfrm>
                  <a:off x="3518100" y="2023500"/>
                  <a:ext cx="1495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2" h="3722" extrusionOk="0">
                      <a:moveTo>
                        <a:pt x="1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09" name="Google Shape;1809;p20"/>
                <p:cNvSpPr/>
                <p:nvPr/>
              </p:nvSpPr>
              <p:spPr>
                <a:xfrm>
                  <a:off x="3630525" y="2023500"/>
                  <a:ext cx="1489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2" extrusionOk="0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0" name="Google Shape;1810;p20"/>
                <p:cNvSpPr/>
                <p:nvPr/>
              </p:nvSpPr>
              <p:spPr>
                <a:xfrm>
                  <a:off x="374237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0" y="1"/>
                      </a:moveTo>
                      <a:lnTo>
                        <a:pt x="3584" y="3721"/>
                      </a:lnTo>
                      <a:lnTo>
                        <a:pt x="5980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1" name="Google Shape;1811;p20"/>
                <p:cNvSpPr/>
                <p:nvPr/>
              </p:nvSpPr>
              <p:spPr>
                <a:xfrm>
                  <a:off x="3854775" y="2023500"/>
                  <a:ext cx="14897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2" name="Google Shape;1812;p20"/>
                <p:cNvSpPr/>
                <p:nvPr/>
              </p:nvSpPr>
              <p:spPr>
                <a:xfrm>
                  <a:off x="3966625" y="2023500"/>
                  <a:ext cx="148950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8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3" name="Google Shape;1813;p20"/>
                <p:cNvSpPr/>
                <p:nvPr/>
              </p:nvSpPr>
              <p:spPr>
                <a:xfrm>
                  <a:off x="407847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0" y="1"/>
                      </a:moveTo>
                      <a:lnTo>
                        <a:pt x="3607" y="3721"/>
                      </a:lnTo>
                      <a:lnTo>
                        <a:pt x="5981" y="3721"/>
                      </a:lnTo>
                      <a:lnTo>
                        <a:pt x="239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4" name="Google Shape;1814;p20"/>
                <p:cNvSpPr/>
                <p:nvPr/>
              </p:nvSpPr>
              <p:spPr>
                <a:xfrm>
                  <a:off x="4190875" y="2023500"/>
                  <a:ext cx="14897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9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58" y="3721"/>
                      </a:lnTo>
                      <a:lnTo>
                        <a:pt x="237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5" name="Google Shape;1815;p20"/>
                <p:cNvSpPr/>
                <p:nvPr/>
              </p:nvSpPr>
              <p:spPr>
                <a:xfrm>
                  <a:off x="4302725" y="2023500"/>
                  <a:ext cx="149525" cy="93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81" h="3722" extrusionOk="0">
                      <a:moveTo>
                        <a:pt x="1" y="1"/>
                      </a:moveTo>
                      <a:lnTo>
                        <a:pt x="3584" y="3721"/>
                      </a:lnTo>
                      <a:lnTo>
                        <a:pt x="5981" y="3721"/>
                      </a:lnTo>
                      <a:lnTo>
                        <a:pt x="2374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6" name="Google Shape;1816;p20"/>
                <p:cNvSpPr/>
                <p:nvPr/>
              </p:nvSpPr>
              <p:spPr>
                <a:xfrm>
                  <a:off x="2718075" y="28001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7" name="Google Shape;1817;p20"/>
                <p:cNvSpPr/>
                <p:nvPr/>
              </p:nvSpPr>
              <p:spPr>
                <a:xfrm>
                  <a:off x="29258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0" y="6916"/>
                      </a:lnTo>
                      <a:lnTo>
                        <a:pt x="440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8" name="Google Shape;1818;p20"/>
                <p:cNvSpPr/>
                <p:nvPr/>
              </p:nvSpPr>
              <p:spPr>
                <a:xfrm>
                  <a:off x="31335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2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19" name="Google Shape;1819;p20"/>
                <p:cNvSpPr/>
                <p:nvPr/>
              </p:nvSpPr>
              <p:spPr>
                <a:xfrm>
                  <a:off x="3341775" y="28001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1" y="0"/>
                      </a:moveTo>
                      <a:lnTo>
                        <a:pt x="6643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0" name="Google Shape;1820;p20"/>
                <p:cNvSpPr/>
                <p:nvPr/>
              </p:nvSpPr>
              <p:spPr>
                <a:xfrm>
                  <a:off x="35495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0" y="0"/>
                      </a:moveTo>
                      <a:lnTo>
                        <a:pt x="6665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1" name="Google Shape;1821;p20"/>
                <p:cNvSpPr/>
                <p:nvPr/>
              </p:nvSpPr>
              <p:spPr>
                <a:xfrm>
                  <a:off x="3757200" y="28001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1" y="0"/>
                      </a:moveTo>
                      <a:lnTo>
                        <a:pt x="6666" y="6916"/>
                      </a:lnTo>
                      <a:lnTo>
                        <a:pt x="11071" y="6916"/>
                      </a:lnTo>
                      <a:lnTo>
                        <a:pt x="440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2" name="Google Shape;1822;p20"/>
                <p:cNvSpPr/>
                <p:nvPr/>
              </p:nvSpPr>
              <p:spPr>
                <a:xfrm>
                  <a:off x="6113925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3" name="Google Shape;1823;p20"/>
                <p:cNvSpPr/>
                <p:nvPr/>
              </p:nvSpPr>
              <p:spPr>
                <a:xfrm>
                  <a:off x="5906200" y="4354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4" name="Google Shape;1824;p20"/>
                <p:cNvSpPr/>
                <p:nvPr/>
              </p:nvSpPr>
              <p:spPr>
                <a:xfrm>
                  <a:off x="56985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43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5" name="Google Shape;1825;p20"/>
                <p:cNvSpPr/>
                <p:nvPr/>
              </p:nvSpPr>
              <p:spPr>
                <a:xfrm>
                  <a:off x="5490225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28" y="6916"/>
                      </a:lnTo>
                      <a:lnTo>
                        <a:pt x="1107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6" name="Google Shape;1826;p20"/>
                <p:cNvSpPr/>
                <p:nvPr/>
              </p:nvSpPr>
              <p:spPr>
                <a:xfrm>
                  <a:off x="52825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7" name="Google Shape;1827;p20"/>
                <p:cNvSpPr/>
                <p:nvPr/>
              </p:nvSpPr>
              <p:spPr>
                <a:xfrm>
                  <a:off x="50748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5" y="0"/>
                      </a:moveTo>
                      <a:lnTo>
                        <a:pt x="0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8" name="Google Shape;1828;p20"/>
                <p:cNvSpPr/>
                <p:nvPr/>
              </p:nvSpPr>
              <p:spPr>
                <a:xfrm>
                  <a:off x="4867075" y="435450"/>
                  <a:ext cx="276800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2" h="6917" extrusionOk="0">
                      <a:moveTo>
                        <a:pt x="6643" y="0"/>
                      </a:moveTo>
                      <a:lnTo>
                        <a:pt x="1" y="6916"/>
                      </a:lnTo>
                      <a:lnTo>
                        <a:pt x="4406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29" name="Google Shape;1829;p20"/>
                <p:cNvSpPr/>
                <p:nvPr/>
              </p:nvSpPr>
              <p:spPr>
                <a:xfrm>
                  <a:off x="4658800" y="435450"/>
                  <a:ext cx="276775" cy="172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1" h="6917" extrusionOk="0">
                      <a:moveTo>
                        <a:pt x="6666" y="0"/>
                      </a:moveTo>
                      <a:lnTo>
                        <a:pt x="1" y="6916"/>
                      </a:lnTo>
                      <a:lnTo>
                        <a:pt x="4429" y="6916"/>
                      </a:lnTo>
                      <a:lnTo>
                        <a:pt x="1107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0" name="Google Shape;1830;p20"/>
                <p:cNvSpPr/>
                <p:nvPr/>
              </p:nvSpPr>
              <p:spPr>
                <a:xfrm>
                  <a:off x="4853400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1" name="Google Shape;1831;p20"/>
                <p:cNvSpPr/>
                <p:nvPr/>
              </p:nvSpPr>
              <p:spPr>
                <a:xfrm>
                  <a:off x="49407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2" name="Google Shape;1832;p20"/>
                <p:cNvSpPr/>
                <p:nvPr/>
              </p:nvSpPr>
              <p:spPr>
                <a:xfrm>
                  <a:off x="50280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3" name="Google Shape;1833;p20"/>
                <p:cNvSpPr/>
                <p:nvPr/>
              </p:nvSpPr>
              <p:spPr>
                <a:xfrm>
                  <a:off x="5115300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4" name="Google Shape;1834;p20"/>
                <p:cNvSpPr/>
                <p:nvPr/>
              </p:nvSpPr>
              <p:spPr>
                <a:xfrm>
                  <a:off x="52026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515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5" name="Google Shape;1835;p20"/>
                <p:cNvSpPr/>
                <p:nvPr/>
              </p:nvSpPr>
              <p:spPr>
                <a:xfrm>
                  <a:off x="52899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516" y="3265"/>
                      </a:lnTo>
                      <a:lnTo>
                        <a:pt x="388" y="6209"/>
                      </a:lnTo>
                      <a:lnTo>
                        <a:pt x="2625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6" name="Google Shape;1836;p20"/>
                <p:cNvSpPr/>
                <p:nvPr/>
              </p:nvSpPr>
              <p:spPr>
                <a:xfrm>
                  <a:off x="53772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89" y="6209"/>
                      </a:lnTo>
                      <a:lnTo>
                        <a:pt x="2626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7" name="Google Shape;1837;p20"/>
                <p:cNvSpPr/>
                <p:nvPr/>
              </p:nvSpPr>
              <p:spPr>
                <a:xfrm>
                  <a:off x="5465100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1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30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8" name="Google Shape;1838;p20"/>
                <p:cNvSpPr/>
                <p:nvPr/>
              </p:nvSpPr>
              <p:spPr>
                <a:xfrm>
                  <a:off x="5552425" y="927325"/>
                  <a:ext cx="143250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" h="6210" extrusionOk="0">
                      <a:moveTo>
                        <a:pt x="0" y="1"/>
                      </a:moveTo>
                      <a:lnTo>
                        <a:pt x="3492" y="3265"/>
                      </a:lnTo>
                      <a:lnTo>
                        <a:pt x="365" y="6209"/>
                      </a:lnTo>
                      <a:lnTo>
                        <a:pt x="2602" y="6209"/>
                      </a:lnTo>
                      <a:lnTo>
                        <a:pt x="5729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39" name="Google Shape;1839;p20"/>
                <p:cNvSpPr/>
                <p:nvPr/>
              </p:nvSpPr>
              <p:spPr>
                <a:xfrm>
                  <a:off x="56397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0" y="1"/>
                      </a:moveTo>
                      <a:lnTo>
                        <a:pt x="3493" y="3265"/>
                      </a:lnTo>
                      <a:lnTo>
                        <a:pt x="366" y="6209"/>
                      </a:lnTo>
                      <a:lnTo>
                        <a:pt x="2602" y="6209"/>
                      </a:lnTo>
                      <a:lnTo>
                        <a:pt x="5752" y="3265"/>
                      </a:lnTo>
                      <a:lnTo>
                        <a:pt x="223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0" name="Google Shape;1840;p20"/>
                <p:cNvSpPr/>
                <p:nvPr/>
              </p:nvSpPr>
              <p:spPr>
                <a:xfrm>
                  <a:off x="5727025" y="927325"/>
                  <a:ext cx="143825" cy="15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3" h="6210" extrusionOk="0">
                      <a:moveTo>
                        <a:pt x="1" y="1"/>
                      </a:moveTo>
                      <a:lnTo>
                        <a:pt x="3516" y="3265"/>
                      </a:lnTo>
                      <a:lnTo>
                        <a:pt x="366" y="6209"/>
                      </a:lnTo>
                      <a:lnTo>
                        <a:pt x="2603" y="6209"/>
                      </a:lnTo>
                      <a:lnTo>
                        <a:pt x="5753" y="3265"/>
                      </a:lnTo>
                      <a:lnTo>
                        <a:pt x="2238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cxnSp>
            <p:nvCxnSpPr>
              <p:cNvPr id="1841" name="Google Shape;1841;p20"/>
              <p:cNvCxnSpPr/>
              <p:nvPr/>
            </p:nvCxnSpPr>
            <p:spPr>
              <a:xfrm>
                <a:off x="7315575" y="705500"/>
                <a:ext cx="19635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sp>
          <p:nvSpPr>
            <p:cNvPr id="1842" name="Google Shape;1842;p20"/>
            <p:cNvSpPr/>
            <p:nvPr/>
          </p:nvSpPr>
          <p:spPr>
            <a:xfrm flipH="1">
              <a:off x="6008353" y="-398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3" name="Google Shape;1843;p20"/>
          <p:cNvSpPr txBox="1">
            <a:spLocks noGrp="1"/>
          </p:cNvSpPr>
          <p:nvPr>
            <p:ph type="title"/>
          </p:nvPr>
        </p:nvSpPr>
        <p:spPr>
          <a:xfrm>
            <a:off x="720000" y="314175"/>
            <a:ext cx="7704000" cy="89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44" name="Google Shape;1844;p20"/>
          <p:cNvSpPr txBox="1">
            <a:spLocks noGrp="1"/>
          </p:cNvSpPr>
          <p:nvPr>
            <p:ph type="subTitle" idx="1"/>
          </p:nvPr>
        </p:nvSpPr>
        <p:spPr>
          <a:xfrm>
            <a:off x="3488850" y="1978325"/>
            <a:ext cx="2166300" cy="158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45" name="Google Shape;1845;p20"/>
          <p:cNvSpPr txBox="1"/>
          <p:nvPr/>
        </p:nvSpPr>
        <p:spPr>
          <a:xfrm>
            <a:off x="2493000" y="3787200"/>
            <a:ext cx="41580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6"/>
          <p:cNvGrpSpPr/>
          <p:nvPr/>
        </p:nvGrpSpPr>
        <p:grpSpPr>
          <a:xfrm>
            <a:off x="3139285" y="-1283134"/>
            <a:ext cx="7944547" cy="2608119"/>
            <a:chOff x="3748885" y="-758409"/>
            <a:chExt cx="7944547" cy="2608119"/>
          </a:xfrm>
        </p:grpSpPr>
        <p:sp>
          <p:nvSpPr>
            <p:cNvPr id="399" name="Google Shape;399;p6"/>
            <p:cNvSpPr/>
            <p:nvPr/>
          </p:nvSpPr>
          <p:spPr>
            <a:xfrm>
              <a:off x="6227221" y="-646632"/>
              <a:ext cx="5466211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9826894" y="1712989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6124123" y="-686014"/>
              <a:ext cx="88635" cy="89219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6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4" name="Google Shape;444;p6"/>
          <p:cNvGrpSpPr/>
          <p:nvPr/>
        </p:nvGrpSpPr>
        <p:grpSpPr>
          <a:xfrm flipH="1">
            <a:off x="-1056675" y="3555950"/>
            <a:ext cx="1552150" cy="3475150"/>
            <a:chOff x="327125" y="2375600"/>
            <a:chExt cx="1552150" cy="3475150"/>
          </a:xfrm>
        </p:grpSpPr>
        <p:sp>
          <p:nvSpPr>
            <p:cNvPr id="445" name="Google Shape;445;p6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7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68" name="Google Shape;468;p7"/>
            <p:cNvSpPr/>
            <p:nvPr/>
          </p:nvSpPr>
          <p:spPr>
            <a:xfrm>
              <a:off x="4309150" y="3948375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289175" y="3929550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7"/>
          <p:cNvSpPr txBox="1">
            <a:spLocks noGrp="1"/>
          </p:cNvSpPr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7"/>
          <p:cNvSpPr txBox="1">
            <a:spLocks noGrp="1"/>
          </p:cNvSpPr>
          <p:nvPr>
            <p:ph type="subTitle" idx="1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2" name="Google Shape;472;p7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73" name="Google Shape;473;p7"/>
            <p:cNvSpPr/>
            <p:nvPr/>
          </p:nvSpPr>
          <p:spPr>
            <a:xfrm>
              <a:off x="1487148" y="1877758"/>
              <a:ext cx="1854040" cy="1854040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344890" y="1735501"/>
              <a:ext cx="2145981" cy="2138575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14412" y="3017876"/>
              <a:ext cx="230477" cy="296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44037" y="2439021"/>
              <a:ext cx="200852" cy="296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32650" y="2025910"/>
              <a:ext cx="312240" cy="296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79" name="Google Shape;479;p7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w="1312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7"/>
          <p:cNvGrpSpPr/>
          <p:nvPr/>
        </p:nvGrpSpPr>
        <p:grpSpPr>
          <a:xfrm>
            <a:off x="913631" y="-758409"/>
            <a:ext cx="10779673" cy="2852929"/>
            <a:chOff x="913631" y="-758409"/>
            <a:chExt cx="10779673" cy="2852929"/>
          </a:xfrm>
        </p:grpSpPr>
        <p:sp>
          <p:nvSpPr>
            <p:cNvPr id="484" name="Google Shape;484;p7"/>
            <p:cNvSpPr/>
            <p:nvPr/>
          </p:nvSpPr>
          <p:spPr>
            <a:xfrm>
              <a:off x="6227221" y="-646632"/>
              <a:ext cx="5466083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886708" y="343196"/>
              <a:ext cx="3461835" cy="538686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826894" y="1712989"/>
              <a:ext cx="136721" cy="13672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7339839" y="740517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7363590" y="764268"/>
              <a:ext cx="89218" cy="89218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124123" y="-686014"/>
              <a:ext cx="88635" cy="89218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9" name="Google Shape;529;p7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30" name="Google Shape;530;p7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" name="Google Shape;532;p7"/>
            <p:cNvGrpSpPr/>
            <p:nvPr/>
          </p:nvGrpSpPr>
          <p:grpSpPr>
            <a:xfrm rot="-5400000" flipH="1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33" name="Google Shape;533;p7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avLst/>
                <a:gdLst/>
                <a:ahLst/>
                <a:cxnLst/>
                <a:rect l="l" t="t" r="r" b="b"/>
                <a:pathLst>
                  <a:path w="61196" h="23214" extrusionOk="0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5" name="Google Shape;535;p7"/>
          <p:cNvSpPr/>
          <p:nvPr/>
        </p:nvSpPr>
        <p:spPr>
          <a:xfrm rot="10800000" flipH="1">
            <a:off x="-3890200" y="6349394"/>
            <a:ext cx="74171" cy="74146"/>
          </a:xfrm>
          <a:custGeom>
            <a:avLst/>
            <a:gdLst/>
            <a:ahLst/>
            <a:cxnLst/>
            <a:rect l="l" t="t" r="r" b="b"/>
            <a:pathLst>
              <a:path w="2923" h="2922" extrusionOk="0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37" name="Google Shape;537;p7"/>
            <p:cNvSpPr/>
            <p:nvPr/>
          </p:nvSpPr>
          <p:spPr>
            <a:xfrm>
              <a:off x="3690957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839318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984595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132955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278232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426592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2" name="Google Shape;712;p10"/>
          <p:cNvGrpSpPr/>
          <p:nvPr/>
        </p:nvGrpSpPr>
        <p:grpSpPr>
          <a:xfrm flipH="1">
            <a:off x="1510279" y="-831315"/>
            <a:ext cx="8377976" cy="1614718"/>
            <a:chOff x="-566246" y="-831315"/>
            <a:chExt cx="8377976" cy="1614718"/>
          </a:xfrm>
        </p:grpSpPr>
        <p:sp>
          <p:nvSpPr>
            <p:cNvPr id="713" name="Google Shape;713;p10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0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0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0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0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0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0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0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0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0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0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0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0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0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0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0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0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0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0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0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0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0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0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0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0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0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0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0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0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" name="Google Shape;742;p10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743" name="Google Shape;743;p10"/>
          <p:cNvGrpSpPr/>
          <p:nvPr/>
        </p:nvGrpSpPr>
        <p:grpSpPr>
          <a:xfrm rot="5400000" flipH="1">
            <a:off x="-113625" y="3210625"/>
            <a:ext cx="536425" cy="3475150"/>
            <a:chOff x="327125" y="2375600"/>
            <a:chExt cx="536425" cy="3475150"/>
          </a:xfrm>
        </p:grpSpPr>
        <p:sp>
          <p:nvSpPr>
            <p:cNvPr id="744" name="Google Shape;744;p10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0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0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0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0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0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0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0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0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0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0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0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0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"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2" name="Google Shape;1082;p14"/>
          <p:cNvCxnSpPr/>
          <p:nvPr/>
        </p:nvCxnSpPr>
        <p:spPr>
          <a:xfrm>
            <a:off x="-13375" y="2030650"/>
            <a:ext cx="473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3" name="Google Shape;1083;p14"/>
          <p:cNvGrpSpPr/>
          <p:nvPr/>
        </p:nvGrpSpPr>
        <p:grpSpPr>
          <a:xfrm>
            <a:off x="392675" y="1621008"/>
            <a:ext cx="3009700" cy="1564192"/>
            <a:chOff x="392675" y="1513033"/>
            <a:chExt cx="3009700" cy="1564192"/>
          </a:xfrm>
        </p:grpSpPr>
        <p:sp>
          <p:nvSpPr>
            <p:cNvPr id="1084" name="Google Shape;1084;p14"/>
            <p:cNvSpPr/>
            <p:nvPr/>
          </p:nvSpPr>
          <p:spPr>
            <a:xfrm>
              <a:off x="878255" y="1659206"/>
              <a:ext cx="584816" cy="58481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14"/>
            <p:cNvSpPr/>
            <p:nvPr/>
          </p:nvSpPr>
          <p:spPr>
            <a:xfrm>
              <a:off x="820418" y="2301733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14"/>
            <p:cNvSpPr/>
            <p:nvPr/>
          </p:nvSpPr>
          <p:spPr>
            <a:xfrm>
              <a:off x="820418" y="1622632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14"/>
            <p:cNvSpPr/>
            <p:nvPr/>
          </p:nvSpPr>
          <p:spPr>
            <a:xfrm>
              <a:off x="820418" y="16012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14"/>
            <p:cNvSpPr/>
            <p:nvPr/>
          </p:nvSpPr>
          <p:spPr>
            <a:xfrm>
              <a:off x="865983" y="1601247"/>
              <a:ext cx="633662" cy="122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4"/>
            <p:cNvSpPr/>
            <p:nvPr/>
          </p:nvSpPr>
          <p:spPr>
            <a:xfrm>
              <a:off x="1520782" y="16012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4"/>
            <p:cNvSpPr/>
            <p:nvPr/>
          </p:nvSpPr>
          <p:spPr>
            <a:xfrm>
              <a:off x="1520782" y="1643896"/>
              <a:ext cx="122" cy="633540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4"/>
            <p:cNvSpPr/>
            <p:nvPr/>
          </p:nvSpPr>
          <p:spPr>
            <a:xfrm>
              <a:off x="1520782" y="2301733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4"/>
            <p:cNvSpPr/>
            <p:nvPr/>
          </p:nvSpPr>
          <p:spPr>
            <a:xfrm>
              <a:off x="844719" y="2301733"/>
              <a:ext cx="633540" cy="122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4"/>
            <p:cNvSpPr/>
            <p:nvPr/>
          </p:nvSpPr>
          <p:spPr>
            <a:xfrm>
              <a:off x="732082" y="1513033"/>
              <a:ext cx="880200" cy="877163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94" name="Google Shape;1094;p14"/>
            <p:cNvCxnSpPr/>
            <p:nvPr/>
          </p:nvCxnSpPr>
          <p:spPr>
            <a:xfrm>
              <a:off x="1612275" y="1922650"/>
              <a:ext cx="17901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sp>
          <p:nvSpPr>
            <p:cNvPr id="1095" name="Google Shape;1095;p14"/>
            <p:cNvSpPr/>
            <p:nvPr/>
          </p:nvSpPr>
          <p:spPr>
            <a:xfrm>
              <a:off x="636097" y="2039765"/>
              <a:ext cx="94533" cy="122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4"/>
            <p:cNvSpPr/>
            <p:nvPr/>
          </p:nvSpPr>
          <p:spPr>
            <a:xfrm>
              <a:off x="642173" y="1802341"/>
              <a:ext cx="82382" cy="122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4"/>
            <p:cNvSpPr/>
            <p:nvPr/>
          </p:nvSpPr>
          <p:spPr>
            <a:xfrm>
              <a:off x="596487" y="1689583"/>
              <a:ext cx="128069" cy="122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8" name="Google Shape;1098;p14"/>
            <p:cNvGrpSpPr/>
            <p:nvPr/>
          </p:nvGrpSpPr>
          <p:grpSpPr>
            <a:xfrm>
              <a:off x="392675" y="1922525"/>
              <a:ext cx="336300" cy="1154701"/>
              <a:chOff x="392675" y="1955343"/>
              <a:chExt cx="336300" cy="1116300"/>
            </a:xfrm>
          </p:grpSpPr>
          <p:cxnSp>
            <p:nvCxnSpPr>
              <p:cNvPr id="1099" name="Google Shape;1099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00" name="Google Shape;1100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1101" name="Google Shape;1101;p14"/>
              <p:cNvCxnSpPr/>
              <p:nvPr/>
            </p:nvCxnSpPr>
            <p:spPr>
              <a:xfrm>
                <a:off x="392675" y="1955464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oval" w="med" len="med"/>
                <a:tailEnd type="none" w="med" len="med"/>
              </a:ln>
            </p:spPr>
          </p:cxnSp>
        </p:grpSp>
        <p:sp>
          <p:nvSpPr>
            <p:cNvPr id="1102" name="Google Shape;1102;p14"/>
            <p:cNvSpPr/>
            <p:nvPr/>
          </p:nvSpPr>
          <p:spPr>
            <a:xfrm>
              <a:off x="1615281" y="2064188"/>
              <a:ext cx="64156" cy="122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4"/>
            <p:cNvSpPr/>
            <p:nvPr/>
          </p:nvSpPr>
          <p:spPr>
            <a:xfrm>
              <a:off x="1612256" y="2173787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4"/>
            <p:cNvSpPr/>
            <p:nvPr/>
          </p:nvSpPr>
          <p:spPr>
            <a:xfrm>
              <a:off x="1612144" y="1732231"/>
              <a:ext cx="100608" cy="122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4"/>
            <p:cNvSpPr/>
            <p:nvPr/>
          </p:nvSpPr>
          <p:spPr>
            <a:xfrm>
              <a:off x="1612156" y="1823604"/>
              <a:ext cx="76307" cy="122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" name="Google Shape;1106;p14"/>
          <p:cNvGrpSpPr/>
          <p:nvPr/>
        </p:nvGrpSpPr>
        <p:grpSpPr>
          <a:xfrm>
            <a:off x="3363525" y="1622521"/>
            <a:ext cx="3042600" cy="1562680"/>
            <a:chOff x="3363525" y="1622521"/>
            <a:chExt cx="3042600" cy="1562680"/>
          </a:xfrm>
        </p:grpSpPr>
        <p:grpSp>
          <p:nvGrpSpPr>
            <p:cNvPr id="1107" name="Google Shape;1107;p14"/>
            <p:cNvGrpSpPr/>
            <p:nvPr/>
          </p:nvGrpSpPr>
          <p:grpSpPr>
            <a:xfrm>
              <a:off x="3363525" y="1622521"/>
              <a:ext cx="3042600" cy="877163"/>
              <a:chOff x="3363525" y="1503696"/>
              <a:chExt cx="3042600" cy="877163"/>
            </a:xfrm>
          </p:grpSpPr>
          <p:sp>
            <p:nvSpPr>
              <p:cNvPr id="1108" name="Google Shape;1108;p14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4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14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14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14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4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14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14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4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14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14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14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14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21" name="Google Shape;1121;p14"/>
              <p:cNvCxnSpPr/>
              <p:nvPr/>
            </p:nvCxnSpPr>
            <p:spPr>
              <a:xfrm>
                <a:off x="3363525" y="1913003"/>
                <a:ext cx="315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22" name="Google Shape;1122;p14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14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14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14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26" name="Google Shape;1126;p14"/>
              <p:cNvCxnSpPr/>
              <p:nvPr/>
            </p:nvCxnSpPr>
            <p:spPr>
              <a:xfrm>
                <a:off x="4565325" y="1922925"/>
                <a:ext cx="1840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1127" name="Google Shape;1127;p14"/>
            <p:cNvGrpSpPr/>
            <p:nvPr/>
          </p:nvGrpSpPr>
          <p:grpSpPr>
            <a:xfrm>
              <a:off x="3369450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1128" name="Google Shape;1128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29" name="Google Shape;1129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130" name="Google Shape;1130;p14"/>
          <p:cNvGrpSpPr/>
          <p:nvPr/>
        </p:nvGrpSpPr>
        <p:grpSpPr>
          <a:xfrm>
            <a:off x="6368275" y="1619796"/>
            <a:ext cx="1299390" cy="1565405"/>
            <a:chOff x="6368275" y="1619796"/>
            <a:chExt cx="1299390" cy="1565405"/>
          </a:xfrm>
        </p:grpSpPr>
        <p:grpSp>
          <p:nvGrpSpPr>
            <p:cNvPr id="1131" name="Google Shape;1131;p14"/>
            <p:cNvGrpSpPr/>
            <p:nvPr/>
          </p:nvGrpSpPr>
          <p:grpSpPr>
            <a:xfrm>
              <a:off x="6368275" y="1619796"/>
              <a:ext cx="1299390" cy="877163"/>
              <a:chOff x="3363525" y="1503696"/>
              <a:chExt cx="1299390" cy="877163"/>
            </a:xfrm>
          </p:grpSpPr>
          <p:sp>
            <p:nvSpPr>
              <p:cNvPr id="1132" name="Google Shape;1132;p14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14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14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14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4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14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14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14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14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14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14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14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14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145" name="Google Shape;1145;p14"/>
              <p:cNvCxnSpPr/>
              <p:nvPr/>
            </p:nvCxnSpPr>
            <p:spPr>
              <a:xfrm>
                <a:off x="3363525" y="1925203"/>
                <a:ext cx="3156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146" name="Google Shape;1146;p14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14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14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14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9525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0" name="Google Shape;1150;p14"/>
            <p:cNvGrpSpPr/>
            <p:nvPr/>
          </p:nvGrpSpPr>
          <p:grpSpPr>
            <a:xfrm>
              <a:off x="6374325" y="2030500"/>
              <a:ext cx="227100" cy="1154701"/>
              <a:chOff x="418775" y="1955343"/>
              <a:chExt cx="227100" cy="1116300"/>
            </a:xfrm>
          </p:grpSpPr>
          <p:cxnSp>
            <p:nvCxnSpPr>
              <p:cNvPr id="1151" name="Google Shape;1151;p14"/>
              <p:cNvCxnSpPr/>
              <p:nvPr/>
            </p:nvCxnSpPr>
            <p:spPr>
              <a:xfrm>
                <a:off x="420900" y="1955343"/>
                <a:ext cx="0" cy="111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152" name="Google Shape;1152;p14"/>
              <p:cNvCxnSpPr/>
              <p:nvPr/>
            </p:nvCxnSpPr>
            <p:spPr>
              <a:xfrm>
                <a:off x="418775" y="3067534"/>
                <a:ext cx="2271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1153" name="Google Shape;1153;p14"/>
          <p:cNvGrpSpPr/>
          <p:nvPr/>
        </p:nvGrpSpPr>
        <p:grpSpPr>
          <a:xfrm flipH="1">
            <a:off x="-274340" y="-2483486"/>
            <a:ext cx="7884219" cy="3433770"/>
            <a:chOff x="24125" y="294775"/>
            <a:chExt cx="7767703" cy="3383025"/>
          </a:xfrm>
        </p:grpSpPr>
        <p:sp>
          <p:nvSpPr>
            <p:cNvPr id="1154" name="Google Shape;1154;p14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14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14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14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14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14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14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14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14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14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14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14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14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14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14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14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14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14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14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14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14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14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14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14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14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14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14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14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14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14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14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14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14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14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14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14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14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14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14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14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14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14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14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14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14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14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14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4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4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4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4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4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4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4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4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4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4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4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4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4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4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4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4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4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4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4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4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4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4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4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4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4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4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4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4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4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4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4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4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4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4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4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4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8" name="Google Shape;1248;p14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249" name="Google Shape;1249;p14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4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4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4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4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4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4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4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4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4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4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4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4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4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4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4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4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4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4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4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4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" name="Google Shape;1270;p14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1" name="Google Shape;1271;p14"/>
          <p:cNvSpPr txBox="1">
            <a:spLocks noGrp="1"/>
          </p:cNvSpPr>
          <p:nvPr>
            <p:ph type="subTitle" idx="1"/>
          </p:nvPr>
        </p:nvSpPr>
        <p:spPr>
          <a:xfrm>
            <a:off x="719988" y="3728592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2" name="Google Shape;1272;p14"/>
          <p:cNvSpPr txBox="1">
            <a:spLocks noGrp="1"/>
          </p:cNvSpPr>
          <p:nvPr>
            <p:ph type="title" idx="2"/>
          </p:nvPr>
        </p:nvSpPr>
        <p:spPr>
          <a:xfrm>
            <a:off x="720000" y="2868050"/>
            <a:ext cx="9114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3" name="Google Shape;1273;p14"/>
          <p:cNvSpPr txBox="1">
            <a:spLocks noGrp="1"/>
          </p:cNvSpPr>
          <p:nvPr>
            <p:ph type="title" idx="3" hasCustomPrompt="1"/>
          </p:nvPr>
        </p:nvSpPr>
        <p:spPr>
          <a:xfrm>
            <a:off x="878350" y="1768675"/>
            <a:ext cx="584700" cy="58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4" name="Google Shape;1274;p14"/>
          <p:cNvSpPr txBox="1">
            <a:spLocks noGrp="1"/>
          </p:cNvSpPr>
          <p:nvPr>
            <p:ph type="subTitle" idx="4"/>
          </p:nvPr>
        </p:nvSpPr>
        <p:spPr>
          <a:xfrm>
            <a:off x="3666713" y="3728575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5" name="Google Shape;1275;p14"/>
          <p:cNvSpPr txBox="1">
            <a:spLocks noGrp="1"/>
          </p:cNvSpPr>
          <p:nvPr>
            <p:ph type="title" idx="5"/>
          </p:nvPr>
        </p:nvSpPr>
        <p:spPr>
          <a:xfrm>
            <a:off x="3666725" y="2868050"/>
            <a:ext cx="9114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6" name="Google Shape;1276;p14"/>
          <p:cNvSpPr txBox="1">
            <a:spLocks noGrp="1"/>
          </p:cNvSpPr>
          <p:nvPr>
            <p:ph type="title" idx="6" hasCustomPrompt="1"/>
          </p:nvPr>
        </p:nvSpPr>
        <p:spPr>
          <a:xfrm>
            <a:off x="3828350" y="1768675"/>
            <a:ext cx="584700" cy="58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77" name="Google Shape;1277;p14"/>
          <p:cNvSpPr txBox="1">
            <a:spLocks noGrp="1"/>
          </p:cNvSpPr>
          <p:nvPr>
            <p:ph type="subTitle" idx="7"/>
          </p:nvPr>
        </p:nvSpPr>
        <p:spPr>
          <a:xfrm>
            <a:off x="6672288" y="3728575"/>
            <a:ext cx="17517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8" name="Google Shape;1278;p14"/>
          <p:cNvSpPr txBox="1">
            <a:spLocks noGrp="1"/>
          </p:cNvSpPr>
          <p:nvPr>
            <p:ph type="title" idx="8"/>
          </p:nvPr>
        </p:nvSpPr>
        <p:spPr>
          <a:xfrm>
            <a:off x="6672300" y="2868050"/>
            <a:ext cx="91140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79" name="Google Shape;1279;p14"/>
          <p:cNvSpPr txBox="1">
            <a:spLocks noGrp="1"/>
          </p:cNvSpPr>
          <p:nvPr>
            <p:ph type="title" idx="9" hasCustomPrompt="1"/>
          </p:nvPr>
        </p:nvSpPr>
        <p:spPr>
          <a:xfrm>
            <a:off x="6832500" y="1768675"/>
            <a:ext cx="584700" cy="581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80" name="Google Shape;1280;p14"/>
          <p:cNvSpPr/>
          <p:nvPr/>
        </p:nvSpPr>
        <p:spPr>
          <a:xfrm rot="5400000">
            <a:off x="8495108" y="-71091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1" name="Google Shape;1281;p14"/>
          <p:cNvSpPr/>
          <p:nvPr/>
        </p:nvSpPr>
        <p:spPr>
          <a:xfrm rot="5400000">
            <a:off x="8496650" y="75727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2" name="Google Shape;1282;p14"/>
          <p:cNvSpPr/>
          <p:nvPr/>
        </p:nvSpPr>
        <p:spPr>
          <a:xfrm rot="5400000">
            <a:off x="8495108" y="222546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3" name="Google Shape;1283;p14"/>
          <p:cNvSpPr/>
          <p:nvPr/>
        </p:nvSpPr>
        <p:spPr>
          <a:xfrm rot="5400000">
            <a:off x="8496650" y="369365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14"/>
          <p:cNvSpPr/>
          <p:nvPr/>
        </p:nvSpPr>
        <p:spPr>
          <a:xfrm rot="5400000">
            <a:off x="8495108" y="516183"/>
            <a:ext cx="148483" cy="290677"/>
          </a:xfrm>
          <a:custGeom>
            <a:avLst/>
            <a:gdLst/>
            <a:ahLst/>
            <a:cxnLst/>
            <a:rect l="l" t="t" r="r" b="b"/>
            <a:pathLst>
              <a:path w="1204" h="2357" fill="none" extrusionOk="0">
                <a:moveTo>
                  <a:pt x="0" y="0"/>
                </a:moveTo>
                <a:lnTo>
                  <a:pt x="1203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14"/>
          <p:cNvSpPr/>
          <p:nvPr/>
        </p:nvSpPr>
        <p:spPr>
          <a:xfrm rot="5400000">
            <a:off x="8496650" y="663002"/>
            <a:ext cx="145400" cy="290677"/>
          </a:xfrm>
          <a:custGeom>
            <a:avLst/>
            <a:gdLst/>
            <a:ahLst/>
            <a:cxnLst/>
            <a:rect l="l" t="t" r="r" b="b"/>
            <a:pathLst>
              <a:path w="1179" h="2357" fill="none" extrusionOk="0">
                <a:moveTo>
                  <a:pt x="0" y="0"/>
                </a:moveTo>
                <a:lnTo>
                  <a:pt x="1178" y="1178"/>
                </a:lnTo>
                <a:lnTo>
                  <a:pt x="0" y="2356"/>
                </a:lnTo>
              </a:path>
            </a:pathLst>
          </a:custGeom>
          <a:noFill/>
          <a:ln w="19050" cap="flat" cmpd="sng">
            <a:solidFill>
              <a:schemeClr val="accent5"/>
            </a:solidFill>
            <a:prstDash val="solid"/>
            <a:miter lim="2506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16"/>
          <p:cNvSpPr txBox="1">
            <a:spLocks noGrp="1"/>
          </p:cNvSpPr>
          <p:nvPr>
            <p:ph type="subTitle" idx="1"/>
          </p:nvPr>
        </p:nvSpPr>
        <p:spPr>
          <a:xfrm>
            <a:off x="2400600" y="2067413"/>
            <a:ext cx="4342800" cy="1135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9" name="Google Shape;1409;p16"/>
          <p:cNvSpPr txBox="1">
            <a:spLocks noGrp="1"/>
          </p:cNvSpPr>
          <p:nvPr>
            <p:ph type="title"/>
          </p:nvPr>
        </p:nvSpPr>
        <p:spPr>
          <a:xfrm>
            <a:off x="2400450" y="3332738"/>
            <a:ext cx="4342800" cy="316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1410" name="Google Shape;1410;p16"/>
          <p:cNvGrpSpPr/>
          <p:nvPr/>
        </p:nvGrpSpPr>
        <p:grpSpPr>
          <a:xfrm>
            <a:off x="730516" y="4568877"/>
            <a:ext cx="1032712" cy="157579"/>
            <a:chOff x="1675453" y="-1233273"/>
            <a:chExt cx="1032712" cy="157579"/>
          </a:xfrm>
        </p:grpSpPr>
        <p:sp>
          <p:nvSpPr>
            <p:cNvPr id="1411" name="Google Shape;1411;p16"/>
            <p:cNvSpPr/>
            <p:nvPr/>
          </p:nvSpPr>
          <p:spPr>
            <a:xfrm flipH="1">
              <a:off x="256276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6"/>
            <p:cNvSpPr/>
            <p:nvPr/>
          </p:nvSpPr>
          <p:spPr>
            <a:xfrm flipH="1">
              <a:off x="247357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6"/>
            <p:cNvSpPr/>
            <p:nvPr/>
          </p:nvSpPr>
          <p:spPr>
            <a:xfrm flipH="1">
              <a:off x="238496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6"/>
            <p:cNvSpPr/>
            <p:nvPr/>
          </p:nvSpPr>
          <p:spPr>
            <a:xfrm flipH="1">
              <a:off x="2296354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6"/>
            <p:cNvSpPr/>
            <p:nvPr/>
          </p:nvSpPr>
          <p:spPr>
            <a:xfrm flipH="1">
              <a:off x="2207719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6"/>
            <p:cNvSpPr/>
            <p:nvPr/>
          </p:nvSpPr>
          <p:spPr>
            <a:xfrm flipH="1">
              <a:off x="211911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6"/>
            <p:cNvSpPr/>
            <p:nvPr/>
          </p:nvSpPr>
          <p:spPr>
            <a:xfrm flipH="1">
              <a:off x="2030500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6"/>
            <p:cNvSpPr/>
            <p:nvPr/>
          </p:nvSpPr>
          <p:spPr>
            <a:xfrm flipH="1">
              <a:off x="1941891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6"/>
            <p:cNvSpPr/>
            <p:nvPr/>
          </p:nvSpPr>
          <p:spPr>
            <a:xfrm flipH="1">
              <a:off x="1853256" y="-1233273"/>
              <a:ext cx="145399" cy="157579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6"/>
            <p:cNvSpPr/>
            <p:nvPr/>
          </p:nvSpPr>
          <p:spPr>
            <a:xfrm flipH="1">
              <a:off x="176406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6"/>
            <p:cNvSpPr/>
            <p:nvPr/>
          </p:nvSpPr>
          <p:spPr>
            <a:xfrm flipH="1">
              <a:off x="1675453" y="-1233273"/>
              <a:ext cx="145982" cy="157579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16"/>
          <p:cNvGrpSpPr/>
          <p:nvPr/>
        </p:nvGrpSpPr>
        <p:grpSpPr>
          <a:xfrm>
            <a:off x="8757750" y="2728975"/>
            <a:ext cx="1552150" cy="3475150"/>
            <a:chOff x="327125" y="2375600"/>
            <a:chExt cx="1552150" cy="3475150"/>
          </a:xfrm>
        </p:grpSpPr>
        <p:sp>
          <p:nvSpPr>
            <p:cNvPr id="1423" name="Google Shape;1423;p16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6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6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6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6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6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6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6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6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6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6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6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6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6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6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6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6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6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6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6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6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16"/>
          <p:cNvGrpSpPr/>
          <p:nvPr/>
        </p:nvGrpSpPr>
        <p:grpSpPr>
          <a:xfrm>
            <a:off x="-274468" y="-1001015"/>
            <a:ext cx="10129998" cy="2559475"/>
            <a:chOff x="-274468" y="-1001015"/>
            <a:chExt cx="10129998" cy="2559475"/>
          </a:xfrm>
        </p:grpSpPr>
        <p:grpSp>
          <p:nvGrpSpPr>
            <p:cNvPr id="1445" name="Google Shape;1445;p16"/>
            <p:cNvGrpSpPr/>
            <p:nvPr/>
          </p:nvGrpSpPr>
          <p:grpSpPr>
            <a:xfrm>
              <a:off x="-274468" y="-1001015"/>
              <a:ext cx="7806725" cy="2559475"/>
              <a:chOff x="-274468" y="-1001015"/>
              <a:chExt cx="7806725" cy="2559475"/>
            </a:xfrm>
          </p:grpSpPr>
          <p:sp>
            <p:nvSpPr>
              <p:cNvPr id="1446" name="Google Shape;1446;p16"/>
              <p:cNvSpPr/>
              <p:nvPr/>
            </p:nvSpPr>
            <p:spPr>
              <a:xfrm flipH="1">
                <a:off x="774235" y="1064966"/>
                <a:ext cx="151184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3721" extrusionOk="0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16"/>
              <p:cNvSpPr/>
              <p:nvPr/>
            </p:nvSpPr>
            <p:spPr>
              <a:xfrm flipH="1">
                <a:off x="660123" y="1064966"/>
                <a:ext cx="151768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1" extrusionOk="0">
                    <a:moveTo>
                      <a:pt x="0" y="0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16"/>
              <p:cNvSpPr/>
              <p:nvPr/>
            </p:nvSpPr>
            <p:spPr>
              <a:xfrm flipH="1">
                <a:off x="546596" y="1064966"/>
                <a:ext cx="151210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59" h="3721" extrusionOk="0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16"/>
              <p:cNvSpPr/>
              <p:nvPr/>
            </p:nvSpPr>
            <p:spPr>
              <a:xfrm flipH="1">
                <a:off x="433093" y="1064966"/>
                <a:ext cx="151184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3721" extrusionOk="0">
                    <a:moveTo>
                      <a:pt x="0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16"/>
              <p:cNvSpPr/>
              <p:nvPr/>
            </p:nvSpPr>
            <p:spPr>
              <a:xfrm flipH="1">
                <a:off x="318982" y="1064966"/>
                <a:ext cx="151768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1" extrusionOk="0">
                    <a:moveTo>
                      <a:pt x="0" y="0"/>
                    </a:moveTo>
                    <a:lnTo>
                      <a:pt x="3607" y="3721"/>
                    </a:lnTo>
                    <a:lnTo>
                      <a:pt x="5980" y="3721"/>
                    </a:lnTo>
                    <a:lnTo>
                      <a:pt x="239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16"/>
              <p:cNvSpPr/>
              <p:nvPr/>
            </p:nvSpPr>
            <p:spPr>
              <a:xfrm flipH="1">
                <a:off x="205454" y="1064966"/>
                <a:ext cx="151210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59" h="3721" extrusionOk="0">
                    <a:moveTo>
                      <a:pt x="1" y="0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16"/>
              <p:cNvSpPr/>
              <p:nvPr/>
            </p:nvSpPr>
            <p:spPr>
              <a:xfrm flipH="1">
                <a:off x="91368" y="1064966"/>
                <a:ext cx="151768" cy="94420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1" extrusionOk="0">
                    <a:moveTo>
                      <a:pt x="1" y="0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16"/>
              <p:cNvSpPr/>
              <p:nvPr/>
            </p:nvSpPr>
            <p:spPr>
              <a:xfrm flipH="1">
                <a:off x="-274468" y="-937882"/>
                <a:ext cx="5466211" cy="1127132"/>
              </a:xfrm>
              <a:custGeom>
                <a:avLst/>
                <a:gdLst/>
                <a:ahLst/>
                <a:cxnLst/>
                <a:rect l="l" t="t" r="r" b="b"/>
                <a:pathLst>
                  <a:path w="206136" h="44419" extrusionOk="0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16"/>
              <p:cNvSpPr/>
              <p:nvPr/>
            </p:nvSpPr>
            <p:spPr>
              <a:xfrm flipH="1">
                <a:off x="-43602" y="-764114"/>
                <a:ext cx="6393739" cy="1984325"/>
              </a:xfrm>
              <a:custGeom>
                <a:avLst/>
                <a:gdLst/>
                <a:ahLst/>
                <a:cxnLst/>
                <a:rect l="l" t="t" r="r" b="b"/>
                <a:pathLst>
                  <a:path w="251970" h="78200" extrusionOk="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16"/>
              <p:cNvSpPr/>
              <p:nvPr/>
            </p:nvSpPr>
            <p:spPr>
              <a:xfrm flipH="1">
                <a:off x="-274108" y="-170466"/>
                <a:ext cx="6252400" cy="1112085"/>
              </a:xfrm>
              <a:custGeom>
                <a:avLst/>
                <a:gdLst/>
                <a:ahLst/>
                <a:cxnLst/>
                <a:rect l="l" t="t" r="r" b="b"/>
                <a:pathLst>
                  <a:path w="246400" h="43826" extrusionOk="0">
                    <a:moveTo>
                      <a:pt x="183" y="1"/>
                    </a:moveTo>
                    <a:cubicBezTo>
                      <a:pt x="69" y="1"/>
                      <a:pt x="0" y="92"/>
                      <a:pt x="0" y="206"/>
                    </a:cubicBezTo>
                    <a:cubicBezTo>
                      <a:pt x="0" y="298"/>
                      <a:pt x="69" y="389"/>
                      <a:pt x="183" y="389"/>
                    </a:cubicBezTo>
                    <a:lnTo>
                      <a:pt x="61286" y="389"/>
                    </a:lnTo>
                    <a:lnTo>
                      <a:pt x="104723" y="43825"/>
                    </a:lnTo>
                    <a:lnTo>
                      <a:pt x="165210" y="43825"/>
                    </a:lnTo>
                    <a:lnTo>
                      <a:pt x="207414" y="1599"/>
                    </a:lnTo>
                    <a:lnTo>
                      <a:pt x="246217" y="1599"/>
                    </a:lnTo>
                    <a:cubicBezTo>
                      <a:pt x="246308" y="1599"/>
                      <a:pt x="246400" y="1507"/>
                      <a:pt x="246400" y="1416"/>
                    </a:cubicBezTo>
                    <a:cubicBezTo>
                      <a:pt x="246400" y="1302"/>
                      <a:pt x="246308" y="1233"/>
                      <a:pt x="246217" y="1233"/>
                    </a:cubicBezTo>
                    <a:lnTo>
                      <a:pt x="207254" y="1233"/>
                    </a:lnTo>
                    <a:lnTo>
                      <a:pt x="165050" y="43437"/>
                    </a:lnTo>
                    <a:lnTo>
                      <a:pt x="104883" y="43437"/>
                    </a:lnTo>
                    <a:lnTo>
                      <a:pt x="6144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16"/>
              <p:cNvSpPr/>
              <p:nvPr/>
            </p:nvSpPr>
            <p:spPr>
              <a:xfrm flipH="1">
                <a:off x="-38958" y="-38389"/>
                <a:ext cx="6722117" cy="1533132"/>
              </a:xfrm>
              <a:custGeom>
                <a:avLst/>
                <a:gdLst/>
                <a:ahLst/>
                <a:cxnLst/>
                <a:rect l="l" t="t" r="r" b="b"/>
                <a:pathLst>
                  <a:path w="264911" h="60419" extrusionOk="0">
                    <a:moveTo>
                      <a:pt x="183" y="0"/>
                    </a:moveTo>
                    <a:cubicBezTo>
                      <a:pt x="91" y="0"/>
                      <a:pt x="0" y="69"/>
                      <a:pt x="0" y="183"/>
                    </a:cubicBezTo>
                    <a:cubicBezTo>
                      <a:pt x="0" y="297"/>
                      <a:pt x="91" y="365"/>
                      <a:pt x="183" y="365"/>
                    </a:cubicBezTo>
                    <a:lnTo>
                      <a:pt x="57177" y="365"/>
                    </a:lnTo>
                    <a:lnTo>
                      <a:pt x="70941" y="14129"/>
                    </a:lnTo>
                    <a:lnTo>
                      <a:pt x="129214" y="14129"/>
                    </a:lnTo>
                    <a:lnTo>
                      <a:pt x="175504" y="60419"/>
                    </a:lnTo>
                    <a:lnTo>
                      <a:pt x="203419" y="60419"/>
                    </a:lnTo>
                    <a:lnTo>
                      <a:pt x="232316" y="31499"/>
                    </a:lnTo>
                    <a:lnTo>
                      <a:pt x="264705" y="31499"/>
                    </a:lnTo>
                    <a:cubicBezTo>
                      <a:pt x="264819" y="31499"/>
                      <a:pt x="264911" y="31430"/>
                      <a:pt x="264911" y="31316"/>
                    </a:cubicBezTo>
                    <a:cubicBezTo>
                      <a:pt x="264911" y="31225"/>
                      <a:pt x="264819" y="31134"/>
                      <a:pt x="264705" y="31134"/>
                    </a:cubicBezTo>
                    <a:lnTo>
                      <a:pt x="232156" y="31134"/>
                    </a:lnTo>
                    <a:lnTo>
                      <a:pt x="203259" y="60031"/>
                    </a:lnTo>
                    <a:lnTo>
                      <a:pt x="175664" y="60031"/>
                    </a:lnTo>
                    <a:lnTo>
                      <a:pt x="129374" y="13764"/>
                    </a:lnTo>
                    <a:lnTo>
                      <a:pt x="71101" y="13764"/>
                    </a:lnTo>
                    <a:lnTo>
                      <a:pt x="5733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16"/>
              <p:cNvSpPr/>
              <p:nvPr/>
            </p:nvSpPr>
            <p:spPr>
              <a:xfrm flipH="1">
                <a:off x="4070422" y="51946"/>
                <a:ext cx="3461835" cy="538686"/>
              </a:xfrm>
              <a:custGeom>
                <a:avLst/>
                <a:gdLst/>
                <a:ahLst/>
                <a:cxnLst/>
                <a:rect l="l" t="t" r="r" b="b"/>
                <a:pathLst>
                  <a:path w="136427" h="21229" extrusionOk="0">
                    <a:moveTo>
                      <a:pt x="20748" y="1"/>
                    </a:moveTo>
                    <a:lnTo>
                      <a:pt x="160" y="20589"/>
                    </a:lnTo>
                    <a:cubicBezTo>
                      <a:pt x="0" y="20726"/>
                      <a:pt x="0" y="20977"/>
                      <a:pt x="160" y="21114"/>
                    </a:cubicBezTo>
                    <a:cubicBezTo>
                      <a:pt x="228" y="21205"/>
                      <a:pt x="342" y="21228"/>
                      <a:pt x="434" y="21228"/>
                    </a:cubicBezTo>
                    <a:cubicBezTo>
                      <a:pt x="525" y="21228"/>
                      <a:pt x="616" y="21205"/>
                      <a:pt x="708" y="21114"/>
                    </a:cubicBezTo>
                    <a:lnTo>
                      <a:pt x="21045" y="777"/>
                    </a:lnTo>
                    <a:lnTo>
                      <a:pt x="85390" y="777"/>
                    </a:lnTo>
                    <a:lnTo>
                      <a:pt x="103307" y="18672"/>
                    </a:lnTo>
                    <a:lnTo>
                      <a:pt x="136039" y="18672"/>
                    </a:lnTo>
                    <a:cubicBezTo>
                      <a:pt x="136267" y="18672"/>
                      <a:pt x="136427" y="18512"/>
                      <a:pt x="136427" y="18307"/>
                    </a:cubicBezTo>
                    <a:cubicBezTo>
                      <a:pt x="136427" y="18078"/>
                      <a:pt x="136267" y="17919"/>
                      <a:pt x="136039" y="17919"/>
                    </a:cubicBezTo>
                    <a:lnTo>
                      <a:pt x="103627" y="17919"/>
                    </a:lnTo>
                    <a:lnTo>
                      <a:pt x="8570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16"/>
              <p:cNvSpPr/>
              <p:nvPr/>
            </p:nvSpPr>
            <p:spPr>
              <a:xfrm flipH="1">
                <a:off x="1455350" y="1421739"/>
                <a:ext cx="136721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66"/>
                    </a:moveTo>
                    <a:cubicBezTo>
                      <a:pt x="3972" y="366"/>
                      <a:pt x="5022" y="1416"/>
                      <a:pt x="5022" y="2694"/>
                    </a:cubicBezTo>
                    <a:cubicBezTo>
                      <a:pt x="5022" y="3949"/>
                      <a:pt x="3972" y="4999"/>
                      <a:pt x="2694" y="4999"/>
                    </a:cubicBezTo>
                    <a:cubicBezTo>
                      <a:pt x="1416" y="4999"/>
                      <a:pt x="388" y="3949"/>
                      <a:pt x="388" y="2694"/>
                    </a:cubicBezTo>
                    <a:cubicBezTo>
                      <a:pt x="388" y="1416"/>
                      <a:pt x="1416" y="366"/>
                      <a:pt x="2694" y="366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187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187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16"/>
              <p:cNvSpPr/>
              <p:nvPr/>
            </p:nvSpPr>
            <p:spPr>
              <a:xfrm flipH="1">
                <a:off x="1479101" y="1445490"/>
                <a:ext cx="89218" cy="88635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493" extrusionOk="0">
                    <a:moveTo>
                      <a:pt x="1758" y="0"/>
                    </a:moveTo>
                    <a:cubicBezTo>
                      <a:pt x="799" y="0"/>
                      <a:pt x="0" y="776"/>
                      <a:pt x="0" y="1758"/>
                    </a:cubicBezTo>
                    <a:cubicBezTo>
                      <a:pt x="0" y="2717"/>
                      <a:pt x="799" y="3493"/>
                      <a:pt x="1758" y="3493"/>
                    </a:cubicBezTo>
                    <a:cubicBezTo>
                      <a:pt x="2739" y="3493"/>
                      <a:pt x="3515" y="2717"/>
                      <a:pt x="3515" y="1758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16"/>
              <p:cNvSpPr/>
              <p:nvPr/>
            </p:nvSpPr>
            <p:spPr>
              <a:xfrm flipH="1">
                <a:off x="1995153" y="115662"/>
                <a:ext cx="136720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2"/>
                      <a:pt x="3972" y="5022"/>
                      <a:pt x="2694" y="5022"/>
                    </a:cubicBezTo>
                    <a:cubicBezTo>
                      <a:pt x="1415" y="5022"/>
                      <a:pt x="365" y="3972"/>
                      <a:pt x="365" y="2694"/>
                    </a:cubicBezTo>
                    <a:cubicBezTo>
                      <a:pt x="365" y="1416"/>
                      <a:pt x="1415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1"/>
                      <a:pt x="269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16"/>
              <p:cNvSpPr/>
              <p:nvPr/>
            </p:nvSpPr>
            <p:spPr>
              <a:xfrm flipH="1">
                <a:off x="2018904" y="139413"/>
                <a:ext cx="89219" cy="89218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516" extrusionOk="0">
                    <a:moveTo>
                      <a:pt x="1758" y="0"/>
                    </a:moveTo>
                    <a:cubicBezTo>
                      <a:pt x="776" y="0"/>
                      <a:pt x="0" y="799"/>
                      <a:pt x="0" y="1758"/>
                    </a:cubicBezTo>
                    <a:cubicBezTo>
                      <a:pt x="0" y="2739"/>
                      <a:pt x="776" y="3516"/>
                      <a:pt x="1758" y="3516"/>
                    </a:cubicBezTo>
                    <a:cubicBezTo>
                      <a:pt x="2716" y="3516"/>
                      <a:pt x="3515" y="2739"/>
                      <a:pt x="3515" y="1758"/>
                    </a:cubicBezTo>
                    <a:cubicBezTo>
                      <a:pt x="3515" y="799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16"/>
              <p:cNvSpPr/>
              <p:nvPr/>
            </p:nvSpPr>
            <p:spPr>
              <a:xfrm flipH="1">
                <a:off x="2737118" y="-209848"/>
                <a:ext cx="89219" cy="89219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516" extrusionOk="0">
                    <a:moveTo>
                      <a:pt x="1758" y="1"/>
                    </a:moveTo>
                    <a:cubicBezTo>
                      <a:pt x="777" y="1"/>
                      <a:pt x="1" y="777"/>
                      <a:pt x="1" y="1758"/>
                    </a:cubicBezTo>
                    <a:cubicBezTo>
                      <a:pt x="1" y="2717"/>
                      <a:pt x="777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16"/>
              <p:cNvSpPr/>
              <p:nvPr/>
            </p:nvSpPr>
            <p:spPr>
              <a:xfrm flipH="1">
                <a:off x="394853" y="497937"/>
                <a:ext cx="89219" cy="88635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493" extrusionOk="0">
                    <a:moveTo>
                      <a:pt x="1758" y="0"/>
                    </a:moveTo>
                    <a:cubicBezTo>
                      <a:pt x="799" y="0"/>
                      <a:pt x="0" y="776"/>
                      <a:pt x="0" y="1735"/>
                    </a:cubicBezTo>
                    <a:cubicBezTo>
                      <a:pt x="0" y="2716"/>
                      <a:pt x="799" y="3493"/>
                      <a:pt x="1758" y="3493"/>
                    </a:cubicBezTo>
                    <a:cubicBezTo>
                      <a:pt x="2739" y="3493"/>
                      <a:pt x="3515" y="2716"/>
                      <a:pt x="3515" y="1735"/>
                    </a:cubicBezTo>
                    <a:cubicBezTo>
                      <a:pt x="3515" y="776"/>
                      <a:pt x="2739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16"/>
              <p:cNvSpPr/>
              <p:nvPr/>
            </p:nvSpPr>
            <p:spPr>
              <a:xfrm flipH="1">
                <a:off x="3942405" y="449267"/>
                <a:ext cx="136721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89"/>
                    </a:moveTo>
                    <a:cubicBezTo>
                      <a:pt x="3972" y="389"/>
                      <a:pt x="4999" y="1416"/>
                      <a:pt x="4999" y="2694"/>
                    </a:cubicBezTo>
                    <a:cubicBezTo>
                      <a:pt x="4999" y="3973"/>
                      <a:pt x="3972" y="5000"/>
                      <a:pt x="2694" y="5000"/>
                    </a:cubicBezTo>
                    <a:cubicBezTo>
                      <a:pt x="1416" y="5000"/>
                      <a:pt x="389" y="3973"/>
                      <a:pt x="389" y="2694"/>
                    </a:cubicBezTo>
                    <a:cubicBezTo>
                      <a:pt x="389" y="1416"/>
                      <a:pt x="1416" y="389"/>
                      <a:pt x="2694" y="389"/>
                    </a:cubicBezTo>
                    <a:close/>
                    <a:moveTo>
                      <a:pt x="2694" y="1"/>
                    </a:moveTo>
                    <a:cubicBezTo>
                      <a:pt x="1210" y="1"/>
                      <a:pt x="1" y="1211"/>
                      <a:pt x="1" y="2694"/>
                    </a:cubicBezTo>
                    <a:cubicBezTo>
                      <a:pt x="1" y="4178"/>
                      <a:pt x="1210" y="5388"/>
                      <a:pt x="2694" y="5388"/>
                    </a:cubicBezTo>
                    <a:cubicBezTo>
                      <a:pt x="4178" y="5388"/>
                      <a:pt x="5387" y="4178"/>
                      <a:pt x="5387" y="2694"/>
                    </a:cubicBezTo>
                    <a:cubicBezTo>
                      <a:pt x="5387" y="1211"/>
                      <a:pt x="4178" y="1"/>
                      <a:pt x="26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16"/>
              <p:cNvSpPr/>
              <p:nvPr/>
            </p:nvSpPr>
            <p:spPr>
              <a:xfrm flipH="1">
                <a:off x="3966156" y="473018"/>
                <a:ext cx="89218" cy="89219"/>
              </a:xfrm>
              <a:custGeom>
                <a:avLst/>
                <a:gdLst/>
                <a:ahLst/>
                <a:cxnLst/>
                <a:rect l="l" t="t" r="r" b="b"/>
                <a:pathLst>
                  <a:path w="3516" h="3516" extrusionOk="0">
                    <a:moveTo>
                      <a:pt x="1758" y="1"/>
                    </a:moveTo>
                    <a:cubicBezTo>
                      <a:pt x="776" y="1"/>
                      <a:pt x="0" y="777"/>
                      <a:pt x="0" y="1758"/>
                    </a:cubicBezTo>
                    <a:cubicBezTo>
                      <a:pt x="0" y="2717"/>
                      <a:pt x="776" y="3516"/>
                      <a:pt x="1758" y="3516"/>
                    </a:cubicBezTo>
                    <a:cubicBezTo>
                      <a:pt x="2717" y="3516"/>
                      <a:pt x="3516" y="2717"/>
                      <a:pt x="3516" y="1758"/>
                    </a:cubicBezTo>
                    <a:cubicBezTo>
                      <a:pt x="3516" y="777"/>
                      <a:pt x="2717" y="1"/>
                      <a:pt x="17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16"/>
              <p:cNvSpPr/>
              <p:nvPr/>
            </p:nvSpPr>
            <p:spPr>
              <a:xfrm flipH="1">
                <a:off x="5181872" y="-1001015"/>
                <a:ext cx="136721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16"/>
              <p:cNvSpPr/>
              <p:nvPr/>
            </p:nvSpPr>
            <p:spPr>
              <a:xfrm flipH="1">
                <a:off x="5206207" y="-977264"/>
                <a:ext cx="88635" cy="89218"/>
              </a:xfrm>
              <a:custGeom>
                <a:avLst/>
                <a:gdLst/>
                <a:ahLst/>
                <a:cxnLst/>
                <a:rect l="l" t="t" r="r" b="b"/>
                <a:pathLst>
                  <a:path w="3493" h="3516" extrusionOk="0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16"/>
              <p:cNvSpPr/>
              <p:nvPr/>
            </p:nvSpPr>
            <p:spPr>
              <a:xfrm flipH="1">
                <a:off x="4591117" y="-986526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16"/>
              <p:cNvSpPr/>
              <p:nvPr/>
            </p:nvSpPr>
            <p:spPr>
              <a:xfrm flipH="1">
                <a:off x="983325" y="130151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59"/>
                      <a:pt x="0" y="2123"/>
                    </a:cubicBezTo>
                    <a:cubicBezTo>
                      <a:pt x="0" y="3310"/>
                      <a:pt x="959" y="4246"/>
                      <a:pt x="2123" y="4246"/>
                    </a:cubicBezTo>
                    <a:cubicBezTo>
                      <a:pt x="3310" y="4246"/>
                      <a:pt x="4246" y="3310"/>
                      <a:pt x="4246" y="2123"/>
                    </a:cubicBezTo>
                    <a:cubicBezTo>
                      <a:pt x="4246" y="959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16"/>
              <p:cNvSpPr/>
              <p:nvPr/>
            </p:nvSpPr>
            <p:spPr>
              <a:xfrm flipH="1">
                <a:off x="1211522" y="1175576"/>
                <a:ext cx="70695" cy="70695"/>
              </a:xfrm>
              <a:custGeom>
                <a:avLst/>
                <a:gdLst/>
                <a:ahLst/>
                <a:cxnLst/>
                <a:rect l="l" t="t" r="r" b="b"/>
                <a:pathLst>
                  <a:path w="2786" h="2786" extrusionOk="0">
                    <a:moveTo>
                      <a:pt x="1393" y="1"/>
                    </a:moveTo>
                    <a:cubicBezTo>
                      <a:pt x="617" y="1"/>
                      <a:pt x="1" y="617"/>
                      <a:pt x="1" y="1393"/>
                    </a:cubicBezTo>
                    <a:cubicBezTo>
                      <a:pt x="1" y="2146"/>
                      <a:pt x="617" y="2786"/>
                      <a:pt x="1393" y="2786"/>
                    </a:cubicBezTo>
                    <a:cubicBezTo>
                      <a:pt x="2169" y="2786"/>
                      <a:pt x="2786" y="2146"/>
                      <a:pt x="2786" y="1393"/>
                    </a:cubicBezTo>
                    <a:cubicBezTo>
                      <a:pt x="2786" y="617"/>
                      <a:pt x="2169" y="1"/>
                      <a:pt x="139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16"/>
              <p:cNvSpPr/>
              <p:nvPr/>
            </p:nvSpPr>
            <p:spPr>
              <a:xfrm flipH="1">
                <a:off x="2746380" y="901627"/>
                <a:ext cx="70695" cy="70111"/>
              </a:xfrm>
              <a:custGeom>
                <a:avLst/>
                <a:gdLst/>
                <a:ahLst/>
                <a:cxnLst/>
                <a:rect l="l" t="t" r="r" b="b"/>
                <a:pathLst>
                  <a:path w="2786" h="2763" extrusionOk="0">
                    <a:moveTo>
                      <a:pt x="1393" y="0"/>
                    </a:moveTo>
                    <a:cubicBezTo>
                      <a:pt x="617" y="0"/>
                      <a:pt x="1" y="617"/>
                      <a:pt x="1" y="1393"/>
                    </a:cubicBezTo>
                    <a:cubicBezTo>
                      <a:pt x="1" y="2146"/>
                      <a:pt x="617" y="2762"/>
                      <a:pt x="1393" y="2762"/>
                    </a:cubicBezTo>
                    <a:cubicBezTo>
                      <a:pt x="2169" y="2762"/>
                      <a:pt x="2786" y="2146"/>
                      <a:pt x="2786" y="1393"/>
                    </a:cubicBezTo>
                    <a:cubicBezTo>
                      <a:pt x="2786" y="617"/>
                      <a:pt x="2169" y="0"/>
                      <a:pt x="139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16"/>
              <p:cNvSpPr/>
              <p:nvPr/>
            </p:nvSpPr>
            <p:spPr>
              <a:xfrm flipH="1">
                <a:off x="3865950" y="245405"/>
                <a:ext cx="141922" cy="141339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570" extrusionOk="0">
                    <a:moveTo>
                      <a:pt x="2808" y="0"/>
                    </a:moveTo>
                    <a:cubicBezTo>
                      <a:pt x="1255" y="0"/>
                      <a:pt x="0" y="1233"/>
                      <a:pt x="0" y="2785"/>
                    </a:cubicBezTo>
                    <a:cubicBezTo>
                      <a:pt x="0" y="4314"/>
                      <a:pt x="1255" y="5570"/>
                      <a:pt x="2808" y="5570"/>
                    </a:cubicBezTo>
                    <a:cubicBezTo>
                      <a:pt x="4337" y="5570"/>
                      <a:pt x="5592" y="4314"/>
                      <a:pt x="5592" y="2785"/>
                    </a:cubicBezTo>
                    <a:cubicBezTo>
                      <a:pt x="5592" y="1233"/>
                      <a:pt x="4337" y="0"/>
                      <a:pt x="28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16"/>
              <p:cNvSpPr/>
              <p:nvPr/>
            </p:nvSpPr>
            <p:spPr>
              <a:xfrm flipH="1">
                <a:off x="1991702" y="865722"/>
                <a:ext cx="141922" cy="141922"/>
              </a:xfrm>
              <a:custGeom>
                <a:avLst/>
                <a:gdLst/>
                <a:ahLst/>
                <a:cxnLst/>
                <a:rect l="l" t="t" r="r" b="b"/>
                <a:pathLst>
                  <a:path w="5593" h="5593" extrusionOk="0">
                    <a:moveTo>
                      <a:pt x="2785" y="0"/>
                    </a:moveTo>
                    <a:cubicBezTo>
                      <a:pt x="1256" y="0"/>
                      <a:pt x="1" y="1256"/>
                      <a:pt x="1" y="2808"/>
                    </a:cubicBezTo>
                    <a:cubicBezTo>
                      <a:pt x="1" y="4337"/>
                      <a:pt x="1256" y="5592"/>
                      <a:pt x="2785" y="5592"/>
                    </a:cubicBezTo>
                    <a:cubicBezTo>
                      <a:pt x="4338" y="5592"/>
                      <a:pt x="5593" y="4337"/>
                      <a:pt x="5593" y="2808"/>
                    </a:cubicBezTo>
                    <a:cubicBezTo>
                      <a:pt x="5593" y="1256"/>
                      <a:pt x="4338" y="0"/>
                      <a:pt x="27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16"/>
              <p:cNvSpPr/>
              <p:nvPr/>
            </p:nvSpPr>
            <p:spPr>
              <a:xfrm flipH="1">
                <a:off x="4207092" y="-360424"/>
                <a:ext cx="66051" cy="66051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16"/>
              <p:cNvSpPr/>
              <p:nvPr/>
            </p:nvSpPr>
            <p:spPr>
              <a:xfrm flipH="1">
                <a:off x="3934310" y="-632647"/>
                <a:ext cx="145982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5776" extrusionOk="0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16"/>
              <p:cNvSpPr/>
              <p:nvPr/>
            </p:nvSpPr>
            <p:spPr>
              <a:xfrm flipH="1">
                <a:off x="3959787" y="-606586"/>
                <a:ext cx="95004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3744" h="3722" extrusionOk="0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16"/>
              <p:cNvSpPr/>
              <p:nvPr/>
            </p:nvSpPr>
            <p:spPr>
              <a:xfrm flipH="1">
                <a:off x="4344954" y="-969728"/>
                <a:ext cx="73588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922" extrusionOk="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16"/>
              <p:cNvSpPr/>
              <p:nvPr/>
            </p:nvSpPr>
            <p:spPr>
              <a:xfrm flipH="1">
                <a:off x="6303193" y="-791342"/>
                <a:ext cx="74171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2922" extrusionOk="0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16"/>
              <p:cNvSpPr/>
              <p:nvPr/>
            </p:nvSpPr>
            <p:spPr>
              <a:xfrm flipH="1">
                <a:off x="451617" y="-170010"/>
                <a:ext cx="2335337" cy="717199"/>
              </a:xfrm>
              <a:custGeom>
                <a:avLst/>
                <a:gdLst/>
                <a:ahLst/>
                <a:cxnLst/>
                <a:rect l="l" t="t" r="r" b="b"/>
                <a:pathLst>
                  <a:path w="92033" h="28264" extrusionOk="0">
                    <a:moveTo>
                      <a:pt x="206" y="0"/>
                    </a:moveTo>
                    <a:cubicBezTo>
                      <a:pt x="155" y="0"/>
                      <a:pt x="104" y="17"/>
                      <a:pt x="69" y="51"/>
                    </a:cubicBezTo>
                    <a:cubicBezTo>
                      <a:pt x="1" y="120"/>
                      <a:pt x="1" y="234"/>
                      <a:pt x="69" y="325"/>
                    </a:cubicBezTo>
                    <a:lnTo>
                      <a:pt x="28007" y="28263"/>
                    </a:lnTo>
                    <a:lnTo>
                      <a:pt x="91850" y="28263"/>
                    </a:lnTo>
                    <a:cubicBezTo>
                      <a:pt x="91941" y="28263"/>
                      <a:pt x="92032" y="28172"/>
                      <a:pt x="92032" y="28058"/>
                    </a:cubicBezTo>
                    <a:cubicBezTo>
                      <a:pt x="92032" y="27967"/>
                      <a:pt x="91941" y="27875"/>
                      <a:pt x="91850" y="27875"/>
                    </a:cubicBezTo>
                    <a:lnTo>
                      <a:pt x="28167" y="27875"/>
                    </a:lnTo>
                    <a:lnTo>
                      <a:pt x="343" y="51"/>
                    </a:lnTo>
                    <a:cubicBezTo>
                      <a:pt x="309" y="17"/>
                      <a:pt x="258" y="0"/>
                      <a:pt x="2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16"/>
              <p:cNvSpPr/>
              <p:nvPr/>
            </p:nvSpPr>
            <p:spPr>
              <a:xfrm flipH="1">
                <a:off x="3911701" y="-120655"/>
                <a:ext cx="151793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3722" extrusionOk="0">
                    <a:moveTo>
                      <a:pt x="1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16"/>
              <p:cNvSpPr/>
              <p:nvPr/>
            </p:nvSpPr>
            <p:spPr>
              <a:xfrm flipH="1">
                <a:off x="3798199" y="-120655"/>
                <a:ext cx="151184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3722" extrusionOk="0">
                    <a:moveTo>
                      <a:pt x="0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16"/>
              <p:cNvSpPr/>
              <p:nvPr/>
            </p:nvSpPr>
            <p:spPr>
              <a:xfrm flipH="1">
                <a:off x="3684087" y="-120655"/>
                <a:ext cx="151768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2" extrusionOk="0">
                    <a:moveTo>
                      <a:pt x="0" y="1"/>
                    </a:moveTo>
                    <a:lnTo>
                      <a:pt x="3584" y="3721"/>
                    </a:lnTo>
                    <a:lnTo>
                      <a:pt x="5980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3" name="Google Shape;1483;p16"/>
              <p:cNvSpPr/>
              <p:nvPr/>
            </p:nvSpPr>
            <p:spPr>
              <a:xfrm flipH="1">
                <a:off x="3570560" y="-120655"/>
                <a:ext cx="151210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59" h="3722" extrusionOk="0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4" name="Google Shape;1484;p16"/>
              <p:cNvSpPr/>
              <p:nvPr/>
            </p:nvSpPr>
            <p:spPr>
              <a:xfrm flipH="1">
                <a:off x="3457057" y="-120655"/>
                <a:ext cx="151184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58" h="3722" extrusionOk="0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5" name="Google Shape;1485;p16"/>
              <p:cNvSpPr/>
              <p:nvPr/>
            </p:nvSpPr>
            <p:spPr>
              <a:xfrm flipH="1">
                <a:off x="3342946" y="-120655"/>
                <a:ext cx="151768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2" extrusionOk="0">
                    <a:moveTo>
                      <a:pt x="0" y="1"/>
                    </a:moveTo>
                    <a:lnTo>
                      <a:pt x="3607" y="3721"/>
                    </a:lnTo>
                    <a:lnTo>
                      <a:pt x="5981" y="3721"/>
                    </a:lnTo>
                    <a:lnTo>
                      <a:pt x="23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6" name="Google Shape;1486;p16"/>
              <p:cNvSpPr/>
              <p:nvPr/>
            </p:nvSpPr>
            <p:spPr>
              <a:xfrm flipH="1">
                <a:off x="3229418" y="-120655"/>
                <a:ext cx="151210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59" h="3722" extrusionOk="0">
                    <a:moveTo>
                      <a:pt x="1" y="1"/>
                    </a:moveTo>
                    <a:lnTo>
                      <a:pt x="3584" y="3721"/>
                    </a:lnTo>
                    <a:lnTo>
                      <a:pt x="5958" y="3721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7" name="Google Shape;1487;p16"/>
              <p:cNvSpPr/>
              <p:nvPr/>
            </p:nvSpPr>
            <p:spPr>
              <a:xfrm flipH="1">
                <a:off x="3115332" y="-120655"/>
                <a:ext cx="151768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5981" h="3722" extrusionOk="0">
                    <a:moveTo>
                      <a:pt x="1" y="1"/>
                    </a:moveTo>
                    <a:lnTo>
                      <a:pt x="3584" y="3721"/>
                    </a:lnTo>
                    <a:lnTo>
                      <a:pt x="5981" y="3721"/>
                    </a:lnTo>
                    <a:lnTo>
                      <a:pt x="237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8" name="Google Shape;1488;p16"/>
              <p:cNvSpPr/>
              <p:nvPr/>
            </p:nvSpPr>
            <p:spPr>
              <a:xfrm flipH="1">
                <a:off x="4594568" y="667645"/>
                <a:ext cx="280952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2" h="6917" extrusionOk="0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9" name="Google Shape;1489;p16"/>
              <p:cNvSpPr/>
              <p:nvPr/>
            </p:nvSpPr>
            <p:spPr>
              <a:xfrm flipH="1">
                <a:off x="4383752" y="66764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0" y="0"/>
                    </a:moveTo>
                    <a:lnTo>
                      <a:pt x="6665" y="6916"/>
                    </a:lnTo>
                    <a:lnTo>
                      <a:pt x="11070" y="6916"/>
                    </a:lnTo>
                    <a:lnTo>
                      <a:pt x="4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0" name="Google Shape;1490;p16"/>
              <p:cNvSpPr/>
              <p:nvPr/>
            </p:nvSpPr>
            <p:spPr>
              <a:xfrm flipH="1">
                <a:off x="4172937" y="66764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1" name="Google Shape;1491;p16"/>
              <p:cNvSpPr/>
              <p:nvPr/>
            </p:nvSpPr>
            <p:spPr>
              <a:xfrm flipH="1">
                <a:off x="3961512" y="667645"/>
                <a:ext cx="280952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2" h="6917" extrusionOk="0">
                    <a:moveTo>
                      <a:pt x="1" y="0"/>
                    </a:moveTo>
                    <a:lnTo>
                      <a:pt x="6643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2" name="Google Shape;1492;p16"/>
              <p:cNvSpPr/>
              <p:nvPr/>
            </p:nvSpPr>
            <p:spPr>
              <a:xfrm flipH="1">
                <a:off x="3750697" y="66764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0" y="0"/>
                    </a:moveTo>
                    <a:lnTo>
                      <a:pt x="6665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3" name="Google Shape;1493;p16"/>
              <p:cNvSpPr/>
              <p:nvPr/>
            </p:nvSpPr>
            <p:spPr>
              <a:xfrm flipH="1">
                <a:off x="3539881" y="66764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1" y="0"/>
                    </a:moveTo>
                    <a:lnTo>
                      <a:pt x="6666" y="6916"/>
                    </a:lnTo>
                    <a:lnTo>
                      <a:pt x="11071" y="6916"/>
                    </a:lnTo>
                    <a:lnTo>
                      <a:pt x="44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4" name="Google Shape;1494;p16"/>
            <p:cNvSpPr/>
            <p:nvPr/>
          </p:nvSpPr>
          <p:spPr>
            <a:xfrm flipH="1">
              <a:off x="7520192" y="-12721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">
  <p:cSld name="CUSTOM_4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" name="Google Shape;1496;p17"/>
          <p:cNvGrpSpPr/>
          <p:nvPr/>
        </p:nvGrpSpPr>
        <p:grpSpPr>
          <a:xfrm>
            <a:off x="-566246" y="-536790"/>
            <a:ext cx="8377976" cy="1614718"/>
            <a:chOff x="-566246" y="-831315"/>
            <a:chExt cx="8377976" cy="1614718"/>
          </a:xfrm>
        </p:grpSpPr>
        <p:sp>
          <p:nvSpPr>
            <p:cNvPr id="1497" name="Google Shape;1497;p17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17"/>
          <p:cNvGrpSpPr/>
          <p:nvPr/>
        </p:nvGrpSpPr>
        <p:grpSpPr>
          <a:xfrm rot="5400000">
            <a:off x="617425" y="3321200"/>
            <a:ext cx="979800" cy="3475150"/>
            <a:chOff x="327125" y="2375600"/>
            <a:chExt cx="979800" cy="3475150"/>
          </a:xfrm>
        </p:grpSpPr>
        <p:sp>
          <p:nvSpPr>
            <p:cNvPr id="1527" name="Google Shape;1527;p17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2" name="Google Shape;1542;p17"/>
          <p:cNvSpPr txBox="1">
            <a:spLocks noGrp="1"/>
          </p:cNvSpPr>
          <p:nvPr>
            <p:ph type="title"/>
          </p:nvPr>
        </p:nvSpPr>
        <p:spPr>
          <a:xfrm>
            <a:off x="720125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3" name="Google Shape;1543;p17"/>
          <p:cNvSpPr txBox="1">
            <a:spLocks noGrp="1"/>
          </p:cNvSpPr>
          <p:nvPr>
            <p:ph type="subTitle" idx="1"/>
          </p:nvPr>
        </p:nvSpPr>
        <p:spPr>
          <a:xfrm>
            <a:off x="886200" y="2735875"/>
            <a:ext cx="3084300" cy="14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 1">
  <p:cSld name="CUSTOM_4_1"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5" name="Google Shape;1545;p18"/>
          <p:cNvGrpSpPr/>
          <p:nvPr/>
        </p:nvGrpSpPr>
        <p:grpSpPr>
          <a:xfrm flipH="1">
            <a:off x="1364650" y="-536790"/>
            <a:ext cx="8377976" cy="1614718"/>
            <a:chOff x="-566246" y="-831315"/>
            <a:chExt cx="8377976" cy="1614718"/>
          </a:xfrm>
        </p:grpSpPr>
        <p:sp>
          <p:nvSpPr>
            <p:cNvPr id="1546" name="Google Shape;1546;p18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8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8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8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8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8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8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8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8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8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8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8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8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8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8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8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8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8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18"/>
          <p:cNvGrpSpPr/>
          <p:nvPr/>
        </p:nvGrpSpPr>
        <p:grpSpPr>
          <a:xfrm rot="-5400000" flipH="1">
            <a:off x="7579155" y="3321200"/>
            <a:ext cx="979800" cy="3475150"/>
            <a:chOff x="327125" y="2375600"/>
            <a:chExt cx="979800" cy="3475150"/>
          </a:xfrm>
        </p:grpSpPr>
        <p:sp>
          <p:nvSpPr>
            <p:cNvPr id="1576" name="Google Shape;1576;p18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8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8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8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8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8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8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8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8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8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8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8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8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8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8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18"/>
          <p:cNvSpPr txBox="1">
            <a:spLocks noGrp="1"/>
          </p:cNvSpPr>
          <p:nvPr>
            <p:ph type="title"/>
          </p:nvPr>
        </p:nvSpPr>
        <p:spPr>
          <a:xfrm>
            <a:off x="5173500" y="1639950"/>
            <a:ext cx="32505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92" name="Google Shape;1592;p18"/>
          <p:cNvSpPr txBox="1">
            <a:spLocks noGrp="1"/>
          </p:cNvSpPr>
          <p:nvPr>
            <p:ph type="subTitle" idx="1"/>
          </p:nvPr>
        </p:nvSpPr>
        <p:spPr>
          <a:xfrm>
            <a:off x="5173375" y="2571750"/>
            <a:ext cx="3250500" cy="150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6" r:id="rId4"/>
    <p:sldLayoutId id="2147483658" r:id="rId5"/>
    <p:sldLayoutId id="2147483660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p24"/>
          <p:cNvSpPr txBox="1">
            <a:spLocks noGrp="1"/>
          </p:cNvSpPr>
          <p:nvPr>
            <p:ph type="ctrTitle"/>
          </p:nvPr>
        </p:nvSpPr>
        <p:spPr>
          <a:xfrm>
            <a:off x="1009200" y="963477"/>
            <a:ext cx="7125600" cy="190902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Brainhack tIL 2021:</a:t>
            </a:r>
            <a:endParaRPr dirty="0">
              <a:solidFill>
                <a:schemeClr val="dk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Team delta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1856" name="Google Shape;1856;p24"/>
          <p:cNvSpPr txBox="1">
            <a:spLocks noGrp="1"/>
          </p:cNvSpPr>
          <p:nvPr>
            <p:ph type="subTitle" idx="1"/>
          </p:nvPr>
        </p:nvSpPr>
        <p:spPr>
          <a:xfrm>
            <a:off x="1009200" y="3094011"/>
            <a:ext cx="7125600" cy="134989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</a:pPr>
            <a:r>
              <a:rPr lang="en-GB" sz="1400" dirty="0">
                <a:solidFill>
                  <a:schemeClr val="dk1"/>
                </a:solidFill>
              </a:rPr>
              <a:t>Team members:</a:t>
            </a:r>
          </a:p>
          <a:p>
            <a:pPr lvl="0" indent="-457200" algn="l" rtl="0"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dk1"/>
                </a:solidFill>
              </a:rPr>
              <a:t>Nguyen Cao Duy</a:t>
            </a:r>
          </a:p>
          <a:p>
            <a:pPr lvl="0" indent="-457200" algn="l" rtl="0"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dk1"/>
                </a:solidFill>
              </a:rPr>
              <a:t>Tran Xuan An</a:t>
            </a:r>
          </a:p>
          <a:p>
            <a:pPr lvl="0" indent="-457200" algn="l" rtl="0"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dk1"/>
                </a:solidFill>
              </a:rPr>
              <a:t>Tan Song Ze</a:t>
            </a:r>
          </a:p>
          <a:p>
            <a:pPr lvl="0" indent="-457200" algn="l" rtl="0"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dk1"/>
                </a:solidFill>
              </a:rPr>
              <a:t>Lance Nathan Beltran </a:t>
            </a:r>
            <a:r>
              <a:rPr lang="en-GB" sz="1400" dirty="0" err="1">
                <a:solidFill>
                  <a:schemeClr val="dk1"/>
                </a:solidFill>
              </a:rPr>
              <a:t>Mosura</a:t>
            </a:r>
            <a:endParaRPr lang="en-GB" sz="1400" dirty="0">
              <a:solidFill>
                <a:schemeClr val="dk1"/>
              </a:solidFill>
            </a:endParaRPr>
          </a:p>
          <a:p>
            <a:pPr lvl="0" indent="-457200" algn="l" rtl="0">
              <a:spcBef>
                <a:spcPts val="3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>
                <a:solidFill>
                  <a:schemeClr val="dk1"/>
                </a:solidFill>
              </a:rPr>
              <a:t>Bryan Chua Bing Huan</a:t>
            </a:r>
          </a:p>
        </p:txBody>
      </p:sp>
      <p:grpSp>
        <p:nvGrpSpPr>
          <p:cNvPr id="1857" name="Google Shape;1857;p24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1858" name="Google Shape;1858;p24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avLst/>
              <a:gdLst/>
              <a:ahLst/>
              <a:cxnLst/>
              <a:rect l="l" t="t" r="r" b="b"/>
              <a:pathLst>
                <a:path w="3309" h="20126" fill="none" extrusionOk="0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4"/>
            <p:cNvSpPr/>
            <p:nvPr/>
          </p:nvSpPr>
          <p:spPr>
            <a:xfrm rot="5400000">
              <a:off x="294064" y="-86060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4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4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avLst/>
              <a:gdLst/>
              <a:ahLst/>
              <a:cxnLst/>
              <a:rect l="l" t="t" r="r" b="b"/>
              <a:pathLst>
                <a:path w="1681" h="21405" fill="none" extrusionOk="0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4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4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4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4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24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1867" name="Google Shape;1867;p24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4"/>
            <p:cNvSpPr/>
            <p:nvPr/>
          </p:nvSpPr>
          <p:spPr>
            <a:xfrm>
              <a:off x="6008817" y="118125"/>
              <a:ext cx="3134824" cy="182018"/>
            </a:xfrm>
            <a:custGeom>
              <a:avLst/>
              <a:gdLst/>
              <a:ahLst/>
              <a:cxnLst/>
              <a:rect l="l" t="t" r="r" b="b"/>
              <a:pathLst>
                <a:path w="25490" h="1480" fill="none" extrusionOk="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w="9525" cap="rnd" cmpd="sng">
              <a:solidFill>
                <a:srgbClr val="00F4A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4"/>
            <p:cNvSpPr/>
            <p:nvPr/>
          </p:nvSpPr>
          <p:spPr>
            <a:xfrm>
              <a:off x="5876365" y="182815"/>
              <a:ext cx="234282" cy="2344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rgbClr val="00F4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4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4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4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6" name="Google Shape;2516;p61"/>
          <p:cNvGrpSpPr/>
          <p:nvPr/>
        </p:nvGrpSpPr>
        <p:grpSpPr>
          <a:xfrm>
            <a:off x="-308651" y="1747380"/>
            <a:ext cx="4264443" cy="2945603"/>
            <a:chOff x="-95251" y="1747380"/>
            <a:chExt cx="4264443" cy="2945603"/>
          </a:xfrm>
        </p:grpSpPr>
        <p:grpSp>
          <p:nvGrpSpPr>
            <p:cNvPr id="2517" name="Google Shape;2517;p61"/>
            <p:cNvGrpSpPr/>
            <p:nvPr/>
          </p:nvGrpSpPr>
          <p:grpSpPr>
            <a:xfrm flipH="1">
              <a:off x="1313697" y="1747380"/>
              <a:ext cx="2855495" cy="2153242"/>
              <a:chOff x="3499629" y="1503696"/>
              <a:chExt cx="1163286" cy="877163"/>
            </a:xfrm>
          </p:grpSpPr>
          <p:sp>
            <p:nvSpPr>
              <p:cNvPr id="2518" name="Google Shape;2518;p61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61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61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61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61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61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61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61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61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61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61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61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61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31" name="Google Shape;2531;p61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32" name="Google Shape;2532;p61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61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61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61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36" name="Google Shape;2536;p61"/>
            <p:cNvCxnSpPr/>
            <p:nvPr/>
          </p:nvCxnSpPr>
          <p:spPr>
            <a:xfrm rot="10800000">
              <a:off x="-6607" y="2785546"/>
              <a:ext cx="1575696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7" name="Google Shape;2537;p61"/>
            <p:cNvCxnSpPr/>
            <p:nvPr/>
          </p:nvCxnSpPr>
          <p:spPr>
            <a:xfrm>
              <a:off x="2762023" y="3900638"/>
              <a:ext cx="0" cy="79234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8" name="Google Shape;2538;p61"/>
            <p:cNvCxnSpPr/>
            <p:nvPr/>
          </p:nvCxnSpPr>
          <p:spPr>
            <a:xfrm rot="10800000">
              <a:off x="-95251" y="4690190"/>
              <a:ext cx="2859397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1" name="Google Shape;1921;p29">
            <a:extLst>
              <a:ext uri="{FF2B5EF4-FFF2-40B4-BE49-F238E27FC236}">
                <a16:creationId xmlns:a16="http://schemas.microsoft.com/office/drawing/2014/main" id="{834725D6-7500-42CC-A75A-01605BC20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6408" y="2509763"/>
            <a:ext cx="45030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/>
              <a:t>Object detection</a:t>
            </a:r>
            <a:endParaRPr sz="5000" dirty="0"/>
          </a:p>
        </p:txBody>
      </p:sp>
      <p:grpSp>
        <p:nvGrpSpPr>
          <p:cNvPr id="29" name="Google Shape;13054;p91">
            <a:extLst>
              <a:ext uri="{FF2B5EF4-FFF2-40B4-BE49-F238E27FC236}">
                <a16:creationId xmlns:a16="http://schemas.microsoft.com/office/drawing/2014/main" id="{CF5BC3F2-4B8A-4843-B114-8DBFEEBB54F1}"/>
              </a:ext>
            </a:extLst>
          </p:cNvPr>
          <p:cNvGrpSpPr/>
          <p:nvPr/>
        </p:nvGrpSpPr>
        <p:grpSpPr>
          <a:xfrm>
            <a:off x="1787609" y="2180829"/>
            <a:ext cx="1278519" cy="1285777"/>
            <a:chOff x="-44914800" y="2342000"/>
            <a:chExt cx="300900" cy="300875"/>
          </a:xfrm>
        </p:grpSpPr>
        <p:sp>
          <p:nvSpPr>
            <p:cNvPr id="30" name="Google Shape;13055;p91">
              <a:extLst>
                <a:ext uri="{FF2B5EF4-FFF2-40B4-BE49-F238E27FC236}">
                  <a16:creationId xmlns:a16="http://schemas.microsoft.com/office/drawing/2014/main" id="{3E650736-6F9A-4AA5-B0B1-5C6E805A5273}"/>
                </a:ext>
              </a:extLst>
            </p:cNvPr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056;p91">
              <a:extLst>
                <a:ext uri="{FF2B5EF4-FFF2-40B4-BE49-F238E27FC236}">
                  <a16:creationId xmlns:a16="http://schemas.microsoft.com/office/drawing/2014/main" id="{6A869487-D32E-4525-A565-EAFB637684D1}"/>
                </a:ext>
              </a:extLst>
            </p:cNvPr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057;p91">
              <a:extLst>
                <a:ext uri="{FF2B5EF4-FFF2-40B4-BE49-F238E27FC236}">
                  <a16:creationId xmlns:a16="http://schemas.microsoft.com/office/drawing/2014/main" id="{5B501397-B135-4824-BEBB-693D14796CAA}"/>
                </a:ext>
              </a:extLst>
            </p:cNvPr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66543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68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</a:t>
            </a:r>
            <a:endParaRPr dirty="0"/>
          </a:p>
        </p:txBody>
      </p:sp>
      <p:grpSp>
        <p:nvGrpSpPr>
          <p:cNvPr id="2797" name="Google Shape;2797;p68"/>
          <p:cNvGrpSpPr/>
          <p:nvPr/>
        </p:nvGrpSpPr>
        <p:grpSpPr>
          <a:xfrm>
            <a:off x="1988314" y="2550571"/>
            <a:ext cx="5188580" cy="979579"/>
            <a:chOff x="1977714" y="2446347"/>
            <a:chExt cx="5188580" cy="979579"/>
          </a:xfrm>
        </p:grpSpPr>
        <p:sp>
          <p:nvSpPr>
            <p:cNvPr id="2798" name="Google Shape;2798;p68"/>
            <p:cNvSpPr/>
            <p:nvPr/>
          </p:nvSpPr>
          <p:spPr>
            <a:xfrm rot="-5400000">
              <a:off x="3965014" y="459046"/>
              <a:ext cx="979579" cy="4954179"/>
            </a:xfrm>
            <a:custGeom>
              <a:avLst/>
              <a:gdLst/>
              <a:ahLst/>
              <a:cxnLst/>
              <a:rect l="l" t="t" r="r" b="b"/>
              <a:pathLst>
                <a:path w="3560" h="6367" fill="none" extrusionOk="0">
                  <a:moveTo>
                    <a:pt x="3559" y="6366"/>
                  </a:moveTo>
                  <a:lnTo>
                    <a:pt x="0" y="6366"/>
                  </a:lnTo>
                  <a:lnTo>
                    <a:pt x="0" y="0"/>
                  </a:lnTo>
                  <a:lnTo>
                    <a:pt x="355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8"/>
            <p:cNvSpPr/>
            <p:nvPr/>
          </p:nvSpPr>
          <p:spPr>
            <a:xfrm rot="-5400000">
              <a:off x="6786704" y="2818783"/>
              <a:ext cx="524464" cy="234716"/>
            </a:xfrm>
            <a:custGeom>
              <a:avLst/>
              <a:gdLst/>
              <a:ahLst/>
              <a:cxnLst/>
              <a:rect l="l" t="t" r="r" b="b"/>
              <a:pathLst>
                <a:path w="1906" h="853" fill="none" extrusionOk="0">
                  <a:moveTo>
                    <a:pt x="1905" y="853"/>
                  </a:moveTo>
                  <a:lnTo>
                    <a:pt x="0" y="853"/>
                  </a:lnTo>
                  <a:lnTo>
                    <a:pt x="0" y="0"/>
                  </a:lnTo>
                  <a:lnTo>
                    <a:pt x="1905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8"/>
            <p:cNvSpPr/>
            <p:nvPr/>
          </p:nvSpPr>
          <p:spPr>
            <a:xfrm rot="-5400000">
              <a:off x="6259221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8"/>
            <p:cNvSpPr/>
            <p:nvPr/>
          </p:nvSpPr>
          <p:spPr>
            <a:xfrm rot="-5400000">
              <a:off x="5859138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2807" y="1229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8"/>
            <p:cNvSpPr/>
            <p:nvPr/>
          </p:nvSpPr>
          <p:spPr>
            <a:xfrm rot="-5400000">
              <a:off x="5455754" y="2763472"/>
              <a:ext cx="772663" cy="345332"/>
            </a:xfrm>
            <a:custGeom>
              <a:avLst/>
              <a:gdLst/>
              <a:ahLst/>
              <a:cxnLst/>
              <a:rect l="l" t="t" r="r" b="b"/>
              <a:pathLst>
                <a:path w="2808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2807" y="1254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8"/>
            <p:cNvSpPr/>
            <p:nvPr/>
          </p:nvSpPr>
          <p:spPr>
            <a:xfrm rot="-5400000">
              <a:off x="5052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8"/>
            <p:cNvSpPr/>
            <p:nvPr/>
          </p:nvSpPr>
          <p:spPr>
            <a:xfrm rot="-5400000">
              <a:off x="4652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8"/>
            <p:cNvSpPr/>
            <p:nvPr/>
          </p:nvSpPr>
          <p:spPr>
            <a:xfrm rot="-5400000">
              <a:off x="4252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8"/>
            <p:cNvSpPr/>
            <p:nvPr/>
          </p:nvSpPr>
          <p:spPr>
            <a:xfrm rot="-5400000">
              <a:off x="3852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8"/>
            <p:cNvSpPr/>
            <p:nvPr/>
          </p:nvSpPr>
          <p:spPr>
            <a:xfrm rot="-5400000">
              <a:off x="34531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8"/>
            <p:cNvSpPr/>
            <p:nvPr/>
          </p:nvSpPr>
          <p:spPr>
            <a:xfrm rot="-5400000">
              <a:off x="3053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8"/>
            <p:cNvSpPr/>
            <p:nvPr/>
          </p:nvSpPr>
          <p:spPr>
            <a:xfrm rot="-5400000">
              <a:off x="2653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8"/>
            <p:cNvSpPr/>
            <p:nvPr/>
          </p:nvSpPr>
          <p:spPr>
            <a:xfrm rot="-5400000">
              <a:off x="2253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8"/>
            <p:cNvSpPr/>
            <p:nvPr/>
          </p:nvSpPr>
          <p:spPr>
            <a:xfrm rot="-5400000">
              <a:off x="1853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2" name="Google Shape;2812;p68"/>
          <p:cNvSpPr txBox="1"/>
          <p:nvPr/>
        </p:nvSpPr>
        <p:spPr>
          <a:xfrm>
            <a:off x="4357563" y="1768225"/>
            <a:ext cx="2091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YOLOv5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3" name="Google Shape;2813;p68"/>
          <p:cNvSpPr txBox="1"/>
          <p:nvPr/>
        </p:nvSpPr>
        <p:spPr>
          <a:xfrm>
            <a:off x="4374373" y="1588473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Model training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4" name="Google Shape;2814;p68"/>
          <p:cNvSpPr txBox="1"/>
          <p:nvPr/>
        </p:nvSpPr>
        <p:spPr>
          <a:xfrm>
            <a:off x="766213" y="1768225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External data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5" name="Google Shape;2815;p68"/>
          <p:cNvSpPr txBox="1"/>
          <p:nvPr/>
        </p:nvSpPr>
        <p:spPr>
          <a:xfrm>
            <a:off x="777691" y="1588473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preparation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6" name="Google Shape;2816;p68"/>
          <p:cNvSpPr txBox="1"/>
          <p:nvPr/>
        </p:nvSpPr>
        <p:spPr>
          <a:xfrm>
            <a:off x="6286795" y="4031803"/>
            <a:ext cx="2091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Restore bounding boxes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7" name="Google Shape;2817;p68"/>
          <p:cNvSpPr txBox="1"/>
          <p:nvPr/>
        </p:nvSpPr>
        <p:spPr>
          <a:xfrm>
            <a:off x="6286795" y="3757712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Prediction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8" name="Google Shape;2818;p68"/>
          <p:cNvSpPr txBox="1"/>
          <p:nvPr/>
        </p:nvSpPr>
        <p:spPr>
          <a:xfrm>
            <a:off x="2869839" y="3983997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9" name="Google Shape;2819;p68"/>
          <p:cNvSpPr txBox="1"/>
          <p:nvPr/>
        </p:nvSpPr>
        <p:spPr>
          <a:xfrm>
            <a:off x="2866746" y="3767067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preprocessing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820" name="Google Shape;2820;p68"/>
          <p:cNvCxnSpPr>
            <a:stCxn id="2814" idx="2"/>
          </p:cNvCxnSpPr>
          <p:nvPr/>
        </p:nvCxnSpPr>
        <p:spPr>
          <a:xfrm rot="-5400000" flipH="1">
            <a:off x="1664563" y="2536225"/>
            <a:ext cx="731700" cy="486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1" name="Google Shape;2821;p68"/>
          <p:cNvCxnSpPr>
            <a:stCxn id="2817" idx="0"/>
          </p:cNvCxnSpPr>
          <p:nvPr/>
        </p:nvCxnSpPr>
        <p:spPr>
          <a:xfrm rot="5400000" flipH="1">
            <a:off x="6696595" y="3122012"/>
            <a:ext cx="626400" cy="6450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2" name="Google Shape;2822;p68"/>
          <p:cNvCxnSpPr>
            <a:stCxn id="2818" idx="1"/>
          </p:cNvCxnSpPr>
          <p:nvPr/>
        </p:nvCxnSpPr>
        <p:spPr>
          <a:xfrm rot="10800000" flipH="1">
            <a:off x="2869839" y="3049347"/>
            <a:ext cx="875100" cy="1257300"/>
          </a:xfrm>
          <a:prstGeom prst="bentConnector4">
            <a:avLst>
              <a:gd name="adj1" fmla="val -26121"/>
              <a:gd name="adj2" fmla="val 55062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3" name="Google Shape;2823;p68"/>
          <p:cNvCxnSpPr>
            <a:stCxn id="2812" idx="2"/>
          </p:cNvCxnSpPr>
          <p:nvPr/>
        </p:nvCxnSpPr>
        <p:spPr>
          <a:xfrm rot="-5400000" flipH="1">
            <a:off x="5298513" y="2518075"/>
            <a:ext cx="644700" cy="435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0" name="Google Shape;2814;p68">
            <a:extLst>
              <a:ext uri="{FF2B5EF4-FFF2-40B4-BE49-F238E27FC236}">
                <a16:creationId xmlns:a16="http://schemas.microsoft.com/office/drawing/2014/main" id="{E364F0DD-FA13-484F-BEEE-BC721A20DEEF}"/>
              </a:ext>
            </a:extLst>
          </p:cNvPr>
          <p:cNvSpPr txBox="1"/>
          <p:nvPr/>
        </p:nvSpPr>
        <p:spPr>
          <a:xfrm>
            <a:off x="2838523" y="4028927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Resize (384) &amp; Data augmentation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94431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6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External data</a:t>
            </a:r>
            <a:endParaRPr dirty="0"/>
          </a:p>
        </p:txBody>
      </p:sp>
      <p:pic>
        <p:nvPicPr>
          <p:cNvPr id="7170" name="Picture 2" descr="Downloading OpenImages Dataset in Google Drive using Colab | by MRINALI  GUPTA | Towards Data Science">
            <a:extLst>
              <a:ext uri="{FF2B5EF4-FFF2-40B4-BE49-F238E27FC236}">
                <a16:creationId xmlns:a16="http://schemas.microsoft.com/office/drawing/2014/main" id="{AA1987C4-937E-43AC-819E-9BC720F0F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3427"/>
            <a:ext cx="7376672" cy="3578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1915;p28">
            <a:extLst>
              <a:ext uri="{FF2B5EF4-FFF2-40B4-BE49-F238E27FC236}">
                <a16:creationId xmlns:a16="http://schemas.microsoft.com/office/drawing/2014/main" id="{86457CA3-8EBD-4FC5-BFD4-857987AAB365}"/>
              </a:ext>
            </a:extLst>
          </p:cNvPr>
          <p:cNvSpPr txBox="1">
            <a:spLocks/>
          </p:cNvSpPr>
          <p:nvPr/>
        </p:nvSpPr>
        <p:spPr>
          <a:xfrm>
            <a:off x="7484248" y="2246532"/>
            <a:ext cx="1452283" cy="114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Increase the original dataset by 10-20 times!</a:t>
            </a:r>
          </a:p>
        </p:txBody>
      </p:sp>
    </p:spTree>
    <p:extLst>
      <p:ext uri="{BB962C8B-B14F-4D97-AF65-F5344CB8AC3E}">
        <p14:creationId xmlns:p14="http://schemas.microsoft.com/office/powerpoint/2010/main" val="3989031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3C3B9CBA-D208-4E9B-9F78-0DA8FE022A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6850" y="0"/>
            <a:ext cx="51371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921;p29">
            <a:extLst>
              <a:ext uri="{FF2B5EF4-FFF2-40B4-BE49-F238E27FC236}">
                <a16:creationId xmlns:a16="http://schemas.microsoft.com/office/drawing/2014/main" id="{75F4EE01-164F-46A4-907E-8065283F0D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88740" y="1309536"/>
            <a:ext cx="409559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data augmentation</a:t>
            </a:r>
            <a:endParaRPr sz="4400" dirty="0"/>
          </a:p>
        </p:txBody>
      </p:sp>
      <p:sp>
        <p:nvSpPr>
          <p:cNvPr id="8" name="Google Shape;1922;p29">
            <a:extLst>
              <a:ext uri="{FF2B5EF4-FFF2-40B4-BE49-F238E27FC236}">
                <a16:creationId xmlns:a16="http://schemas.microsoft.com/office/drawing/2014/main" id="{9ABFA25D-6D78-4775-987F-892E9827D2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82010" y="2051636"/>
            <a:ext cx="3598427" cy="20362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HorizontalFlip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ShiftScaleRotate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RGBShift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RandomBrightnessContrast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Blur</a:t>
            </a:r>
          </a:p>
        </p:txBody>
      </p:sp>
    </p:spTree>
    <p:extLst>
      <p:ext uri="{BB962C8B-B14F-4D97-AF65-F5344CB8AC3E}">
        <p14:creationId xmlns:p14="http://schemas.microsoft.com/office/powerpoint/2010/main" val="13394183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Model training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2" y="1263612"/>
            <a:ext cx="7993695" cy="12336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6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Different pretrained models were considered: RetinaNet, Faster R-CNN, EfficientDet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sz="1600" dirty="0"/>
              <a:t>Chosen model: YOLOv5 (extra-large)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Best training/testing time &amp; </a:t>
            </a:r>
            <a:r>
              <a:rPr lang="en-US" sz="1600" dirty="0" err="1"/>
              <a:t>mAP</a:t>
            </a:r>
            <a:endParaRPr lang="en-US" sz="1600" dirty="0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Pretrained on the COCO dataset (from `</a:t>
            </a:r>
            <a:r>
              <a:rPr lang="en-US" sz="1600" dirty="0" err="1"/>
              <a:t>ultralytics</a:t>
            </a:r>
            <a:r>
              <a:rPr lang="en-US" sz="1600" dirty="0"/>
              <a:t>`)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sz="1600" dirty="0"/>
          </a:p>
        </p:txBody>
      </p:sp>
      <p:pic>
        <p:nvPicPr>
          <p:cNvPr id="8196" name="Picture 4">
            <a:extLst>
              <a:ext uri="{FF2B5EF4-FFF2-40B4-BE49-F238E27FC236}">
                <a16:creationId xmlns:a16="http://schemas.microsoft.com/office/drawing/2014/main" id="{FE26B05A-E94D-4B57-A0C3-04BE90B5B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5974" y="2497311"/>
            <a:ext cx="3792049" cy="250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41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Model training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2" y="1263612"/>
            <a:ext cx="7993695" cy="316239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" sz="16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Optimizer: Adam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Loss function: </a:t>
            </a:r>
            <a:r>
              <a:rPr lang="en-GB" sz="1600" dirty="0" err="1"/>
              <a:t>BCEWithLogitsLoss</a:t>
            </a:r>
            <a:r>
              <a:rPr lang="en-GB" sz="1600" dirty="0"/>
              <a:t> (</a:t>
            </a:r>
            <a:r>
              <a:rPr lang="en-US" sz="1600" dirty="0"/>
              <a:t>class probability and object score)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Focal Loss was also considered to address the imbalanced dataset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2-stage training: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1) Freeze the model body, train the model head for a few epochs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2) Unfreeze the model body, then train the entire model for at least 30 epochs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Mixed precision training was used to reduce memory usage </a:t>
            </a:r>
            <a:r>
              <a:rPr lang="en-US" sz="1600" dirty="0">
                <a:solidFill>
                  <a:srgbClr val="FFFF00"/>
                </a:solidFill>
              </a:rPr>
              <a:t>(explained later)</a:t>
            </a:r>
            <a:endParaRPr lang="en-US" sz="1600" dirty="0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Learning rate finder was used to find the most optimal learning rate </a:t>
            </a:r>
            <a:r>
              <a:rPr lang="en-US" sz="1600" dirty="0">
                <a:solidFill>
                  <a:srgbClr val="FFFF00"/>
                </a:solidFill>
              </a:rPr>
              <a:t>(explained later)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1cycle training policy was also used </a:t>
            </a:r>
            <a:r>
              <a:rPr lang="en-US" sz="1600" dirty="0">
                <a:solidFill>
                  <a:srgbClr val="FFFF00"/>
                </a:solidFill>
              </a:rPr>
              <a:t>(explained later)</a:t>
            </a:r>
            <a:r>
              <a:rPr lang="en-US" sz="1600" dirty="0"/>
              <a:t> 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Save model callback is used to log the model with the best validation loss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18782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Mixed precision training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1" y="979302"/>
            <a:ext cx="7993695" cy="20635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Main idea: forward pass and gradient computation in half precision fp16 (to go fast),  but backpropagation in single precision fp32 (to maintain precision) 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Benefits: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1) Only 1 line of code change with `</a:t>
            </a:r>
            <a:r>
              <a:rPr lang="en-US" sz="1600" dirty="0" err="1"/>
              <a:t>fastai</a:t>
            </a:r>
            <a:r>
              <a:rPr lang="en-US" sz="1600" dirty="0"/>
              <a:t>` training loop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2) Allows us to increase our batch size, thus reducing training time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sz="1600" dirty="0"/>
          </a:p>
        </p:txBody>
      </p:sp>
      <p:pic>
        <p:nvPicPr>
          <p:cNvPr id="16386" name="Picture 2" descr="Understanding Mixed Precision Training | by Jonathan Davis | Towards Data  Science">
            <a:extLst>
              <a:ext uri="{FF2B5EF4-FFF2-40B4-BE49-F238E27FC236}">
                <a16:creationId xmlns:a16="http://schemas.microsoft.com/office/drawing/2014/main" id="{BA4D09C7-69E5-47CF-968C-E02D0F18D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505" y="2685842"/>
            <a:ext cx="7062986" cy="2252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70548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Learning rate finder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2" y="1263612"/>
            <a:ext cx="7993695" cy="12336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Main idea: launch a mock training on a few batches of date while varying the learning rate and plot the correspondence training loss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Benefit: systematically determine the optimal learning rate without guessing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sz="1600" dirty="0"/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094E7F4D-A318-48F9-B883-C388C781D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993" y="2273255"/>
            <a:ext cx="4134011" cy="2870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497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/>
              <a:t>1cycle training policy</a:t>
            </a:r>
            <a:endParaRPr lang="en-US" dirty="0"/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3AD7B9F6-D913-4751-9FAE-860D59E8DE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605"/>
          <a:stretch/>
        </p:blipFill>
        <p:spPr bwMode="auto">
          <a:xfrm>
            <a:off x="2439680" y="2302809"/>
            <a:ext cx="4264638" cy="2780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922;p29">
            <a:extLst>
              <a:ext uri="{FF2B5EF4-FFF2-40B4-BE49-F238E27FC236}">
                <a16:creationId xmlns:a16="http://schemas.microsoft.com/office/drawing/2014/main" id="{4C854D7D-F0BE-4251-A1F2-29FE846A8042}"/>
              </a:ext>
            </a:extLst>
          </p:cNvPr>
          <p:cNvSpPr txBox="1">
            <a:spLocks/>
          </p:cNvSpPr>
          <p:nvPr/>
        </p:nvSpPr>
        <p:spPr>
          <a:xfrm>
            <a:off x="575152" y="1263612"/>
            <a:ext cx="7993695" cy="1233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Main idea: increasing learning rate at the beginning, then decreasing learning rate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Benefit: faster convergence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34758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16" name="Google Shape;2516;p61"/>
          <p:cNvGrpSpPr/>
          <p:nvPr/>
        </p:nvGrpSpPr>
        <p:grpSpPr>
          <a:xfrm>
            <a:off x="-308651" y="1747380"/>
            <a:ext cx="4264443" cy="2945603"/>
            <a:chOff x="-95251" y="1747380"/>
            <a:chExt cx="4264443" cy="2945603"/>
          </a:xfrm>
        </p:grpSpPr>
        <p:grpSp>
          <p:nvGrpSpPr>
            <p:cNvPr id="2517" name="Google Shape;2517;p61"/>
            <p:cNvGrpSpPr/>
            <p:nvPr/>
          </p:nvGrpSpPr>
          <p:grpSpPr>
            <a:xfrm flipH="1">
              <a:off x="1313697" y="1747380"/>
              <a:ext cx="2855495" cy="2153242"/>
              <a:chOff x="3499629" y="1503696"/>
              <a:chExt cx="1163286" cy="877163"/>
            </a:xfrm>
          </p:grpSpPr>
          <p:sp>
            <p:nvSpPr>
              <p:cNvPr id="2518" name="Google Shape;2518;p61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9" name="Google Shape;2519;p61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0" name="Google Shape;2520;p61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1" name="Google Shape;2521;p61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2" name="Google Shape;2522;p61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3" name="Google Shape;2523;p61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4" name="Google Shape;2524;p61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5" name="Google Shape;2525;p61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6" name="Google Shape;2526;p61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7" name="Google Shape;2527;p61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8" name="Google Shape;2528;p61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9" name="Google Shape;2529;p61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0" name="Google Shape;2530;p61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531" name="Google Shape;2531;p61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2532" name="Google Shape;2532;p61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3" name="Google Shape;2533;p61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4" name="Google Shape;2534;p61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5" name="Google Shape;2535;p61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536" name="Google Shape;2536;p61"/>
            <p:cNvCxnSpPr/>
            <p:nvPr/>
          </p:nvCxnSpPr>
          <p:spPr>
            <a:xfrm rot="10800000">
              <a:off x="-6607" y="2785546"/>
              <a:ext cx="1575696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7" name="Google Shape;2537;p61"/>
            <p:cNvCxnSpPr/>
            <p:nvPr/>
          </p:nvCxnSpPr>
          <p:spPr>
            <a:xfrm>
              <a:off x="2762023" y="3900638"/>
              <a:ext cx="0" cy="792345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38" name="Google Shape;2538;p61"/>
            <p:cNvCxnSpPr/>
            <p:nvPr/>
          </p:nvCxnSpPr>
          <p:spPr>
            <a:xfrm rot="10800000">
              <a:off x="-95251" y="4690190"/>
              <a:ext cx="2859397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1" name="Google Shape;1921;p29">
            <a:extLst>
              <a:ext uri="{FF2B5EF4-FFF2-40B4-BE49-F238E27FC236}">
                <a16:creationId xmlns:a16="http://schemas.microsoft.com/office/drawing/2014/main" id="{834725D6-7500-42CC-A75A-01605BC20A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16408" y="2509763"/>
            <a:ext cx="45030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dirty="0"/>
              <a:t>A</a:t>
            </a:r>
            <a:r>
              <a:rPr lang="en" sz="5000" dirty="0"/>
              <a:t>udio classification</a:t>
            </a:r>
            <a:endParaRPr sz="5000" dirty="0"/>
          </a:p>
        </p:txBody>
      </p:sp>
      <p:grpSp>
        <p:nvGrpSpPr>
          <p:cNvPr id="42" name="Google Shape;13016;p91">
            <a:extLst>
              <a:ext uri="{FF2B5EF4-FFF2-40B4-BE49-F238E27FC236}">
                <a16:creationId xmlns:a16="http://schemas.microsoft.com/office/drawing/2014/main" id="{3BEA2C5C-C1F4-4F80-B366-3E4AAD0F770F}"/>
              </a:ext>
            </a:extLst>
          </p:cNvPr>
          <p:cNvGrpSpPr/>
          <p:nvPr/>
        </p:nvGrpSpPr>
        <p:grpSpPr>
          <a:xfrm>
            <a:off x="1787610" y="2240961"/>
            <a:ext cx="1286222" cy="1225058"/>
            <a:chOff x="-46772025" y="2350650"/>
            <a:chExt cx="300900" cy="264675"/>
          </a:xfrm>
        </p:grpSpPr>
        <p:sp>
          <p:nvSpPr>
            <p:cNvPr id="43" name="Google Shape;13017;p91">
              <a:extLst>
                <a:ext uri="{FF2B5EF4-FFF2-40B4-BE49-F238E27FC236}">
                  <a16:creationId xmlns:a16="http://schemas.microsoft.com/office/drawing/2014/main" id="{F99F3C5B-0546-43B4-BE53-6D0D4BACA865}"/>
                </a:ext>
              </a:extLst>
            </p:cNvPr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018;p91">
              <a:extLst>
                <a:ext uri="{FF2B5EF4-FFF2-40B4-BE49-F238E27FC236}">
                  <a16:creationId xmlns:a16="http://schemas.microsoft.com/office/drawing/2014/main" id="{23FA718C-7956-4068-BE45-9025E56E9AFB}"/>
                </a:ext>
              </a:extLst>
            </p:cNvPr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4599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68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</a:t>
            </a:r>
            <a:r>
              <a:rPr lang="en" dirty="0"/>
              <a:t>resentation OUtline</a:t>
            </a:r>
            <a:endParaRPr dirty="0"/>
          </a:p>
        </p:txBody>
      </p:sp>
      <p:grpSp>
        <p:nvGrpSpPr>
          <p:cNvPr id="2797" name="Google Shape;2797;p68"/>
          <p:cNvGrpSpPr/>
          <p:nvPr/>
        </p:nvGrpSpPr>
        <p:grpSpPr>
          <a:xfrm>
            <a:off x="1988314" y="2550571"/>
            <a:ext cx="5188580" cy="979579"/>
            <a:chOff x="1977714" y="2446347"/>
            <a:chExt cx="5188580" cy="979579"/>
          </a:xfrm>
        </p:grpSpPr>
        <p:sp>
          <p:nvSpPr>
            <p:cNvPr id="2798" name="Google Shape;2798;p68"/>
            <p:cNvSpPr/>
            <p:nvPr/>
          </p:nvSpPr>
          <p:spPr>
            <a:xfrm rot="-5400000">
              <a:off x="3965014" y="459046"/>
              <a:ext cx="979579" cy="4954179"/>
            </a:xfrm>
            <a:custGeom>
              <a:avLst/>
              <a:gdLst/>
              <a:ahLst/>
              <a:cxnLst/>
              <a:rect l="l" t="t" r="r" b="b"/>
              <a:pathLst>
                <a:path w="3560" h="6367" fill="none" extrusionOk="0">
                  <a:moveTo>
                    <a:pt x="3559" y="6366"/>
                  </a:moveTo>
                  <a:lnTo>
                    <a:pt x="0" y="6366"/>
                  </a:lnTo>
                  <a:lnTo>
                    <a:pt x="0" y="0"/>
                  </a:lnTo>
                  <a:lnTo>
                    <a:pt x="355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8"/>
            <p:cNvSpPr/>
            <p:nvPr/>
          </p:nvSpPr>
          <p:spPr>
            <a:xfrm rot="-5400000">
              <a:off x="6786704" y="2818783"/>
              <a:ext cx="524464" cy="234716"/>
            </a:xfrm>
            <a:custGeom>
              <a:avLst/>
              <a:gdLst/>
              <a:ahLst/>
              <a:cxnLst/>
              <a:rect l="l" t="t" r="r" b="b"/>
              <a:pathLst>
                <a:path w="1906" h="853" fill="none" extrusionOk="0">
                  <a:moveTo>
                    <a:pt x="1905" y="853"/>
                  </a:moveTo>
                  <a:lnTo>
                    <a:pt x="0" y="853"/>
                  </a:lnTo>
                  <a:lnTo>
                    <a:pt x="0" y="0"/>
                  </a:lnTo>
                  <a:lnTo>
                    <a:pt x="1905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8"/>
            <p:cNvSpPr/>
            <p:nvPr/>
          </p:nvSpPr>
          <p:spPr>
            <a:xfrm rot="-5400000">
              <a:off x="6259221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8"/>
            <p:cNvSpPr/>
            <p:nvPr/>
          </p:nvSpPr>
          <p:spPr>
            <a:xfrm rot="-5400000">
              <a:off x="5859138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2807" y="1229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8"/>
            <p:cNvSpPr/>
            <p:nvPr/>
          </p:nvSpPr>
          <p:spPr>
            <a:xfrm rot="-5400000">
              <a:off x="5455754" y="2763472"/>
              <a:ext cx="772663" cy="345332"/>
            </a:xfrm>
            <a:custGeom>
              <a:avLst/>
              <a:gdLst/>
              <a:ahLst/>
              <a:cxnLst/>
              <a:rect l="l" t="t" r="r" b="b"/>
              <a:pathLst>
                <a:path w="2808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2807" y="1254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8"/>
            <p:cNvSpPr/>
            <p:nvPr/>
          </p:nvSpPr>
          <p:spPr>
            <a:xfrm rot="-5400000">
              <a:off x="5052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8"/>
            <p:cNvSpPr/>
            <p:nvPr/>
          </p:nvSpPr>
          <p:spPr>
            <a:xfrm rot="-5400000">
              <a:off x="4652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8"/>
            <p:cNvSpPr/>
            <p:nvPr/>
          </p:nvSpPr>
          <p:spPr>
            <a:xfrm rot="-5400000">
              <a:off x="4252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8"/>
            <p:cNvSpPr/>
            <p:nvPr/>
          </p:nvSpPr>
          <p:spPr>
            <a:xfrm rot="-5400000">
              <a:off x="3852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8"/>
            <p:cNvSpPr/>
            <p:nvPr/>
          </p:nvSpPr>
          <p:spPr>
            <a:xfrm rot="-5400000">
              <a:off x="34531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8"/>
            <p:cNvSpPr/>
            <p:nvPr/>
          </p:nvSpPr>
          <p:spPr>
            <a:xfrm rot="-5400000">
              <a:off x="3053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8"/>
            <p:cNvSpPr/>
            <p:nvPr/>
          </p:nvSpPr>
          <p:spPr>
            <a:xfrm rot="-5400000">
              <a:off x="2653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8"/>
            <p:cNvSpPr/>
            <p:nvPr/>
          </p:nvSpPr>
          <p:spPr>
            <a:xfrm rot="-5400000">
              <a:off x="2253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8"/>
            <p:cNvSpPr/>
            <p:nvPr/>
          </p:nvSpPr>
          <p:spPr>
            <a:xfrm rot="-5400000">
              <a:off x="1853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2" name="Google Shape;2812;p68"/>
          <p:cNvSpPr txBox="1"/>
          <p:nvPr/>
        </p:nvSpPr>
        <p:spPr>
          <a:xfrm>
            <a:off x="4357563" y="1768225"/>
            <a:ext cx="2091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 2, 4, 6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3" name="Google Shape;2813;p68"/>
          <p:cNvSpPr txBox="1"/>
          <p:nvPr/>
        </p:nvSpPr>
        <p:spPr>
          <a:xfrm>
            <a:off x="4357563" y="1619524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A</a:t>
            </a: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udio classification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4" name="Google Shape;2814;p68"/>
          <p:cNvSpPr txBox="1"/>
          <p:nvPr/>
        </p:nvSpPr>
        <p:spPr>
          <a:xfrm>
            <a:off x="758267" y="1891787"/>
            <a:ext cx="2276663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 recap &amp; Overview of frameworks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5" name="Google Shape;2815;p68"/>
          <p:cNvSpPr txBox="1"/>
          <p:nvPr/>
        </p:nvSpPr>
        <p:spPr>
          <a:xfrm>
            <a:off x="852758" y="1624242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I</a:t>
            </a: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ntroduction 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7" name="Google Shape;2817;p68"/>
          <p:cNvSpPr txBox="1"/>
          <p:nvPr/>
        </p:nvSpPr>
        <p:spPr>
          <a:xfrm>
            <a:off x="6333000" y="3825597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Conclusion &amp; QA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8" name="Google Shape;2818;p68"/>
          <p:cNvSpPr txBox="1"/>
          <p:nvPr/>
        </p:nvSpPr>
        <p:spPr>
          <a:xfrm>
            <a:off x="2869839" y="3983997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Challenge 1, 3, 5</a:t>
            </a:r>
          </a:p>
        </p:txBody>
      </p:sp>
      <p:sp>
        <p:nvSpPr>
          <p:cNvPr id="2819" name="Google Shape;2819;p68"/>
          <p:cNvSpPr txBox="1"/>
          <p:nvPr/>
        </p:nvSpPr>
        <p:spPr>
          <a:xfrm>
            <a:off x="2869846" y="3828564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Object detection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820" name="Google Shape;2820;p68"/>
          <p:cNvCxnSpPr>
            <a:cxnSpLocks/>
            <a:stCxn id="2814" idx="2"/>
          </p:cNvCxnSpPr>
          <p:nvPr/>
        </p:nvCxnSpPr>
        <p:spPr>
          <a:xfrm rot="16200000" flipH="1">
            <a:off x="1715258" y="2718428"/>
            <a:ext cx="731700" cy="369018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1" name="Google Shape;2821;p68"/>
          <p:cNvCxnSpPr>
            <a:stCxn id="2817" idx="0"/>
          </p:cNvCxnSpPr>
          <p:nvPr/>
        </p:nvCxnSpPr>
        <p:spPr>
          <a:xfrm rot="5400000" flipH="1">
            <a:off x="6742800" y="3189897"/>
            <a:ext cx="626400" cy="6450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2" name="Google Shape;2822;p68"/>
          <p:cNvCxnSpPr>
            <a:cxnSpLocks/>
          </p:cNvCxnSpPr>
          <p:nvPr/>
        </p:nvCxnSpPr>
        <p:spPr>
          <a:xfrm rot="10800000" flipH="1">
            <a:off x="2923627" y="3049347"/>
            <a:ext cx="875100" cy="1257300"/>
          </a:xfrm>
          <a:prstGeom prst="bentConnector4">
            <a:avLst>
              <a:gd name="adj1" fmla="val -26121"/>
              <a:gd name="adj2" fmla="val 55062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3" name="Google Shape;2823;p68"/>
          <p:cNvCxnSpPr>
            <a:stCxn id="2812" idx="2"/>
          </p:cNvCxnSpPr>
          <p:nvPr/>
        </p:nvCxnSpPr>
        <p:spPr>
          <a:xfrm rot="-5400000" flipH="1">
            <a:off x="5298513" y="2518075"/>
            <a:ext cx="644700" cy="435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1481576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" name="Google Shape;2796;p68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</a:t>
            </a:r>
            <a:endParaRPr dirty="0"/>
          </a:p>
        </p:txBody>
      </p:sp>
      <p:grpSp>
        <p:nvGrpSpPr>
          <p:cNvPr id="2797" name="Google Shape;2797;p68"/>
          <p:cNvGrpSpPr/>
          <p:nvPr/>
        </p:nvGrpSpPr>
        <p:grpSpPr>
          <a:xfrm>
            <a:off x="1988314" y="2550571"/>
            <a:ext cx="5188580" cy="979579"/>
            <a:chOff x="1977714" y="2446347"/>
            <a:chExt cx="5188580" cy="979579"/>
          </a:xfrm>
        </p:grpSpPr>
        <p:sp>
          <p:nvSpPr>
            <p:cNvPr id="2798" name="Google Shape;2798;p68"/>
            <p:cNvSpPr/>
            <p:nvPr/>
          </p:nvSpPr>
          <p:spPr>
            <a:xfrm rot="-5400000">
              <a:off x="3965014" y="459046"/>
              <a:ext cx="979579" cy="4954179"/>
            </a:xfrm>
            <a:custGeom>
              <a:avLst/>
              <a:gdLst/>
              <a:ahLst/>
              <a:cxnLst/>
              <a:rect l="l" t="t" r="r" b="b"/>
              <a:pathLst>
                <a:path w="3560" h="6367" fill="none" extrusionOk="0">
                  <a:moveTo>
                    <a:pt x="3559" y="6366"/>
                  </a:moveTo>
                  <a:lnTo>
                    <a:pt x="0" y="6366"/>
                  </a:lnTo>
                  <a:lnTo>
                    <a:pt x="0" y="0"/>
                  </a:lnTo>
                  <a:lnTo>
                    <a:pt x="355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8"/>
            <p:cNvSpPr/>
            <p:nvPr/>
          </p:nvSpPr>
          <p:spPr>
            <a:xfrm rot="-5400000">
              <a:off x="6786704" y="2818783"/>
              <a:ext cx="524464" cy="234716"/>
            </a:xfrm>
            <a:custGeom>
              <a:avLst/>
              <a:gdLst/>
              <a:ahLst/>
              <a:cxnLst/>
              <a:rect l="l" t="t" r="r" b="b"/>
              <a:pathLst>
                <a:path w="1906" h="853" fill="none" extrusionOk="0">
                  <a:moveTo>
                    <a:pt x="1905" y="853"/>
                  </a:moveTo>
                  <a:lnTo>
                    <a:pt x="0" y="853"/>
                  </a:lnTo>
                  <a:lnTo>
                    <a:pt x="0" y="0"/>
                  </a:lnTo>
                  <a:lnTo>
                    <a:pt x="1905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8"/>
            <p:cNvSpPr/>
            <p:nvPr/>
          </p:nvSpPr>
          <p:spPr>
            <a:xfrm rot="-5400000">
              <a:off x="6259221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8"/>
            <p:cNvSpPr/>
            <p:nvPr/>
          </p:nvSpPr>
          <p:spPr>
            <a:xfrm rot="-5400000">
              <a:off x="5859138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1"/>
                  </a:moveTo>
                  <a:lnTo>
                    <a:pt x="0" y="1229"/>
                  </a:lnTo>
                  <a:lnTo>
                    <a:pt x="2807" y="1229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8"/>
            <p:cNvSpPr/>
            <p:nvPr/>
          </p:nvSpPr>
          <p:spPr>
            <a:xfrm rot="-5400000">
              <a:off x="5455754" y="2763472"/>
              <a:ext cx="772663" cy="345332"/>
            </a:xfrm>
            <a:custGeom>
              <a:avLst/>
              <a:gdLst/>
              <a:ahLst/>
              <a:cxnLst/>
              <a:rect l="l" t="t" r="r" b="b"/>
              <a:pathLst>
                <a:path w="2808" h="1255" extrusionOk="0">
                  <a:moveTo>
                    <a:pt x="0" y="1"/>
                  </a:moveTo>
                  <a:lnTo>
                    <a:pt x="0" y="1254"/>
                  </a:lnTo>
                  <a:lnTo>
                    <a:pt x="2807" y="1254"/>
                  </a:lnTo>
                  <a:lnTo>
                    <a:pt x="28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8"/>
            <p:cNvSpPr/>
            <p:nvPr/>
          </p:nvSpPr>
          <p:spPr>
            <a:xfrm rot="-5400000">
              <a:off x="5052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8"/>
            <p:cNvSpPr/>
            <p:nvPr/>
          </p:nvSpPr>
          <p:spPr>
            <a:xfrm rot="-5400000">
              <a:off x="4652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8"/>
            <p:cNvSpPr/>
            <p:nvPr/>
          </p:nvSpPr>
          <p:spPr>
            <a:xfrm rot="-5400000">
              <a:off x="4252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8"/>
            <p:cNvSpPr/>
            <p:nvPr/>
          </p:nvSpPr>
          <p:spPr>
            <a:xfrm rot="-5400000">
              <a:off x="3852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8"/>
            <p:cNvSpPr/>
            <p:nvPr/>
          </p:nvSpPr>
          <p:spPr>
            <a:xfrm rot="-5400000">
              <a:off x="34531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8"/>
            <p:cNvSpPr/>
            <p:nvPr/>
          </p:nvSpPr>
          <p:spPr>
            <a:xfrm rot="-5400000">
              <a:off x="30533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8"/>
            <p:cNvSpPr/>
            <p:nvPr/>
          </p:nvSpPr>
          <p:spPr>
            <a:xfrm rot="-5400000">
              <a:off x="26535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8"/>
            <p:cNvSpPr/>
            <p:nvPr/>
          </p:nvSpPr>
          <p:spPr>
            <a:xfrm rot="-5400000">
              <a:off x="22537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8"/>
            <p:cNvSpPr/>
            <p:nvPr/>
          </p:nvSpPr>
          <p:spPr>
            <a:xfrm rot="-5400000">
              <a:off x="1853970" y="2767049"/>
              <a:ext cx="772663" cy="338178"/>
            </a:xfrm>
            <a:custGeom>
              <a:avLst/>
              <a:gdLst/>
              <a:ahLst/>
              <a:cxnLst/>
              <a:rect l="l" t="t" r="r" b="b"/>
              <a:pathLst>
                <a:path w="2808" h="1229" extrusionOk="0">
                  <a:moveTo>
                    <a:pt x="0" y="0"/>
                  </a:moveTo>
                  <a:lnTo>
                    <a:pt x="0" y="1228"/>
                  </a:lnTo>
                  <a:lnTo>
                    <a:pt x="2807" y="1228"/>
                  </a:lnTo>
                  <a:lnTo>
                    <a:pt x="280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2" name="Google Shape;2812;p68"/>
          <p:cNvSpPr txBox="1"/>
          <p:nvPr/>
        </p:nvSpPr>
        <p:spPr>
          <a:xfrm>
            <a:off x="4357563" y="1768225"/>
            <a:ext cx="2091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ResNet, DenseNet, etc.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3" name="Google Shape;2813;p68"/>
          <p:cNvSpPr txBox="1"/>
          <p:nvPr/>
        </p:nvSpPr>
        <p:spPr>
          <a:xfrm>
            <a:off x="4374373" y="1588473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Model training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4" name="Google Shape;2814;p68"/>
          <p:cNvSpPr txBox="1"/>
          <p:nvPr/>
        </p:nvSpPr>
        <p:spPr>
          <a:xfrm>
            <a:off x="766213" y="1768225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External data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5" name="Google Shape;2815;p68"/>
          <p:cNvSpPr txBox="1"/>
          <p:nvPr/>
        </p:nvSpPr>
        <p:spPr>
          <a:xfrm>
            <a:off x="777691" y="1588473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preparation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6" name="Google Shape;2816;p68"/>
          <p:cNvSpPr txBox="1"/>
          <p:nvPr/>
        </p:nvSpPr>
        <p:spPr>
          <a:xfrm>
            <a:off x="6172633" y="3925467"/>
            <a:ext cx="2319323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Test time augmentaion &amp; Ensemble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7" name="Google Shape;2817;p68"/>
          <p:cNvSpPr txBox="1"/>
          <p:nvPr/>
        </p:nvSpPr>
        <p:spPr>
          <a:xfrm>
            <a:off x="6286795" y="3713304"/>
            <a:ext cx="20910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Prediction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2818" name="Google Shape;2818;p68"/>
          <p:cNvSpPr txBox="1"/>
          <p:nvPr/>
        </p:nvSpPr>
        <p:spPr>
          <a:xfrm>
            <a:off x="2869839" y="3983997"/>
            <a:ext cx="20421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9" name="Google Shape;2819;p68"/>
          <p:cNvSpPr txBox="1"/>
          <p:nvPr/>
        </p:nvSpPr>
        <p:spPr>
          <a:xfrm>
            <a:off x="2866746" y="3767067"/>
            <a:ext cx="20421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rPr>
              <a:t>Data preprocessing</a:t>
            </a:r>
            <a:endParaRPr sz="2400" dirty="0">
              <a:solidFill>
                <a:schemeClr val="dk2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2820" name="Google Shape;2820;p68"/>
          <p:cNvCxnSpPr>
            <a:stCxn id="2814" idx="2"/>
          </p:cNvCxnSpPr>
          <p:nvPr/>
        </p:nvCxnSpPr>
        <p:spPr>
          <a:xfrm rot="-5400000" flipH="1">
            <a:off x="1664563" y="2536225"/>
            <a:ext cx="731700" cy="486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1" name="Google Shape;2821;p68"/>
          <p:cNvCxnSpPr>
            <a:stCxn id="2817" idx="0"/>
          </p:cNvCxnSpPr>
          <p:nvPr/>
        </p:nvCxnSpPr>
        <p:spPr>
          <a:xfrm rot="5400000" flipH="1">
            <a:off x="6696595" y="3077604"/>
            <a:ext cx="626400" cy="645000"/>
          </a:xfrm>
          <a:prstGeom prst="bentConnector2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2" name="Google Shape;2822;p68"/>
          <p:cNvCxnSpPr>
            <a:stCxn id="2818" idx="1"/>
          </p:cNvCxnSpPr>
          <p:nvPr/>
        </p:nvCxnSpPr>
        <p:spPr>
          <a:xfrm rot="10800000" flipH="1">
            <a:off x="2869839" y="3049347"/>
            <a:ext cx="875100" cy="1257300"/>
          </a:xfrm>
          <a:prstGeom prst="bentConnector4">
            <a:avLst>
              <a:gd name="adj1" fmla="val -26121"/>
              <a:gd name="adj2" fmla="val 55062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823" name="Google Shape;2823;p68"/>
          <p:cNvCxnSpPr>
            <a:stCxn id="2812" idx="2"/>
          </p:cNvCxnSpPr>
          <p:nvPr/>
        </p:nvCxnSpPr>
        <p:spPr>
          <a:xfrm rot="-5400000" flipH="1">
            <a:off x="5298513" y="2518075"/>
            <a:ext cx="644700" cy="435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30" name="Google Shape;2814;p68">
            <a:extLst>
              <a:ext uri="{FF2B5EF4-FFF2-40B4-BE49-F238E27FC236}">
                <a16:creationId xmlns:a16="http://schemas.microsoft.com/office/drawing/2014/main" id="{E364F0DD-FA13-484F-BEEE-BC721A20DEEF}"/>
              </a:ext>
            </a:extLst>
          </p:cNvPr>
          <p:cNvSpPr txBox="1"/>
          <p:nvPr/>
        </p:nvSpPr>
        <p:spPr>
          <a:xfrm>
            <a:off x="2866746" y="3983997"/>
            <a:ext cx="2547358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Mel spectrogram (1000ms) &amp; Data augmentation</a:t>
            </a:r>
            <a:endParaRPr sz="16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135299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Google Shape;2725;p6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External data</a:t>
            </a:r>
            <a:endParaRPr dirty="0"/>
          </a:p>
        </p:txBody>
      </p:sp>
      <p:sp>
        <p:nvSpPr>
          <p:cNvPr id="5" name="Google Shape;1915;p28">
            <a:extLst>
              <a:ext uri="{FF2B5EF4-FFF2-40B4-BE49-F238E27FC236}">
                <a16:creationId xmlns:a16="http://schemas.microsoft.com/office/drawing/2014/main" id="{50B175FE-2139-4110-A332-CCA589859A72}"/>
              </a:ext>
            </a:extLst>
          </p:cNvPr>
          <p:cNvSpPr txBox="1">
            <a:spLocks/>
          </p:cNvSpPr>
          <p:nvPr/>
        </p:nvSpPr>
        <p:spPr>
          <a:xfrm>
            <a:off x="499462" y="1070875"/>
            <a:ext cx="8498541" cy="114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Two additional datasets: </a:t>
            </a:r>
            <a:r>
              <a:rPr lang="en-GB" b="1" i="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Free Spoken Digit Dataset (FSDD), Speech Commands</a:t>
            </a: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Increase the original dataset by 5-10 times!</a:t>
            </a:r>
          </a:p>
        </p:txBody>
      </p:sp>
    </p:spTree>
    <p:extLst>
      <p:ext uri="{BB962C8B-B14F-4D97-AF65-F5344CB8AC3E}">
        <p14:creationId xmlns:p14="http://schemas.microsoft.com/office/powerpoint/2010/main" val="2225458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21;p29">
            <a:extLst>
              <a:ext uri="{FF2B5EF4-FFF2-40B4-BE49-F238E27FC236}">
                <a16:creationId xmlns:a16="http://schemas.microsoft.com/office/drawing/2014/main" id="{75F4EE01-164F-46A4-907E-8065283F0D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88740" y="1294168"/>
            <a:ext cx="409559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data augmentation</a:t>
            </a:r>
            <a:endParaRPr sz="4400" dirty="0"/>
          </a:p>
        </p:txBody>
      </p:sp>
      <p:sp>
        <p:nvSpPr>
          <p:cNvPr id="8" name="Google Shape;1922;p29">
            <a:extLst>
              <a:ext uri="{FF2B5EF4-FFF2-40B4-BE49-F238E27FC236}">
                <a16:creationId xmlns:a16="http://schemas.microsoft.com/office/drawing/2014/main" id="{9ABFA25D-6D78-4775-987F-892E9827D2B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4220" y="2013217"/>
            <a:ext cx="2445821" cy="203626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MaskTime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MaskFreq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SignalShifter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ChangeVolume</a:t>
            </a:r>
            <a:endParaRPr lang="en-US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SignalCutout</a:t>
            </a:r>
            <a:endParaRPr lang="en-US" dirty="0"/>
          </a:p>
        </p:txBody>
      </p:sp>
      <p:pic>
        <p:nvPicPr>
          <p:cNvPr id="3" name="Picture 2" descr="A picture containing text, monitor, screen, several&#10;&#10;Description automatically generated">
            <a:extLst>
              <a:ext uri="{FF2B5EF4-FFF2-40B4-BE49-F238E27FC236}">
                <a16:creationId xmlns:a16="http://schemas.microsoft.com/office/drawing/2014/main" id="{B2CB82BE-1024-4197-A22C-59D9E0683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850" y="565012"/>
            <a:ext cx="4622320" cy="444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7511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Model training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2" y="952820"/>
            <a:ext cx="7993695" cy="392654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5 different models were chosen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3 were pretrained on ImageNet: </a:t>
            </a:r>
            <a:r>
              <a:rPr lang="en-US" sz="1600" dirty="0" err="1"/>
              <a:t>ResNet</a:t>
            </a:r>
            <a:r>
              <a:rPr lang="en-US" sz="1600" dirty="0"/>
              <a:t>, </a:t>
            </a:r>
            <a:r>
              <a:rPr lang="en-US" sz="1600" dirty="0" err="1"/>
              <a:t>DenseNet</a:t>
            </a:r>
            <a:r>
              <a:rPr lang="en-US" sz="1600" dirty="0"/>
              <a:t>, VGG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2 were trained from scratch: </a:t>
            </a:r>
            <a:r>
              <a:rPr lang="en-US" sz="1600" dirty="0" err="1"/>
              <a:t>XResNeXt</a:t>
            </a:r>
            <a:r>
              <a:rPr lang="en-US" sz="1600" dirty="0"/>
              <a:t>, </a:t>
            </a:r>
            <a:r>
              <a:rPr lang="en-US" sz="1600" dirty="0" err="1"/>
              <a:t>XSE_ResNet</a:t>
            </a:r>
            <a:r>
              <a:rPr lang="en-US" sz="1600" dirty="0"/>
              <a:t>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=&gt; To have different diverse models for </a:t>
            </a:r>
            <a:r>
              <a:rPr lang="en-US" sz="1600" dirty="0" err="1">
                <a:solidFill>
                  <a:schemeClr val="tx1"/>
                </a:solidFill>
              </a:rPr>
              <a:t>ensembling</a:t>
            </a:r>
            <a:endParaRPr lang="en-US" sz="1600" dirty="0">
              <a:solidFill>
                <a:schemeClr val="tx1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Optimizer: Ranger </a:t>
            </a:r>
            <a:r>
              <a:rPr lang="en-US" sz="1600" dirty="0">
                <a:solidFill>
                  <a:srgbClr val="FFFF00"/>
                </a:solidFill>
              </a:rPr>
              <a:t>(explained later)</a:t>
            </a:r>
            <a:endParaRPr lang="en-US" sz="1600" dirty="0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Loss function: </a:t>
            </a:r>
            <a:r>
              <a:rPr lang="en-GB" sz="1600" dirty="0" err="1"/>
              <a:t>CrossEntropyLoss</a:t>
            </a:r>
            <a:endParaRPr lang="en-GB" sz="1600" dirty="0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1-stage training:</a:t>
            </a: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Unfreeze the model body, then train the entire model for at least 15 epochs</a:t>
            </a:r>
            <a:endParaRPr lang="en-US" sz="1600" dirty="0">
              <a:solidFill>
                <a:srgbClr val="FFFF00"/>
              </a:solidFill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00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600" dirty="0"/>
              <a:t>Similar task-independent technique were also used: mixed precision training, learning rate finder, 1cycle training policy, save model callback</a:t>
            </a:r>
          </a:p>
        </p:txBody>
      </p:sp>
    </p:spTree>
    <p:extLst>
      <p:ext uri="{BB962C8B-B14F-4D97-AF65-F5344CB8AC3E}">
        <p14:creationId xmlns:p14="http://schemas.microsoft.com/office/powerpoint/2010/main" val="2469750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Ranger optimizer</a:t>
            </a:r>
          </a:p>
        </p:txBody>
      </p:sp>
      <p:sp>
        <p:nvSpPr>
          <p:cNvPr id="7" name="Google Shape;1922;p29">
            <a:extLst>
              <a:ext uri="{FF2B5EF4-FFF2-40B4-BE49-F238E27FC236}">
                <a16:creationId xmlns:a16="http://schemas.microsoft.com/office/drawing/2014/main" id="{521E0756-20E3-419E-A433-AFBAA800ECA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2" y="1398494"/>
            <a:ext cx="7993695" cy="265867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Main idea: a combination of Rectified Adam (</a:t>
            </a:r>
            <a:r>
              <a:rPr lang="en-US" sz="1600" dirty="0" err="1"/>
              <a:t>RAdam</a:t>
            </a:r>
            <a:r>
              <a:rPr lang="en-US" sz="1600" dirty="0"/>
              <a:t>) with Lookahead optimizer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 err="1"/>
              <a:t>RAdam</a:t>
            </a:r>
            <a:r>
              <a:rPr lang="en-US" sz="1600" dirty="0"/>
              <a:t> is an improved version of Adam regarding the adaptive momentum mechanism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rgbClr val="FFFF00"/>
                </a:solidFill>
              </a:rPr>
              <a:t>“On the Variance of the Adaptive Learning Rate and Beyond” 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Lookahead is a safety mechanism to reduce variance in training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rgbClr val="FFFF00"/>
                </a:solidFill>
              </a:rPr>
              <a:t>“Lookahead Optimizer: k steps forward, 1step back” 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Benefit: better convergence compared to Adam (especially when training models from scratch)</a:t>
            </a:r>
          </a:p>
        </p:txBody>
      </p:sp>
    </p:spTree>
    <p:extLst>
      <p:ext uri="{BB962C8B-B14F-4D97-AF65-F5344CB8AC3E}">
        <p14:creationId xmlns:p14="http://schemas.microsoft.com/office/powerpoint/2010/main" val="633769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Test time augmentation (</a:t>
            </a:r>
            <a:r>
              <a:rPr lang="en-US" dirty="0" err="1"/>
              <a:t>tta</a:t>
            </a:r>
            <a:r>
              <a:rPr lang="en-US" dirty="0"/>
              <a:t>)</a:t>
            </a:r>
          </a:p>
        </p:txBody>
      </p:sp>
      <p:pic>
        <p:nvPicPr>
          <p:cNvPr id="4" name="Picture 3" descr="A picture containing text, monitor, screen, several&#10;&#10;Description automatically generated">
            <a:extLst>
              <a:ext uri="{FF2B5EF4-FFF2-40B4-BE49-F238E27FC236}">
                <a16:creationId xmlns:a16="http://schemas.microsoft.com/office/drawing/2014/main" id="{83301436-8DC6-4D67-9661-D8811E91B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368" y="1206303"/>
            <a:ext cx="4095590" cy="3937197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6F070826-5712-40A0-B4F1-3FCA93B09F7E}"/>
              </a:ext>
            </a:extLst>
          </p:cNvPr>
          <p:cNvSpPr/>
          <p:nvPr/>
        </p:nvSpPr>
        <p:spPr>
          <a:xfrm rot="1378468">
            <a:off x="4110154" y="2428982"/>
            <a:ext cx="1231627" cy="28553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70D8591-090D-497E-B0B5-6F9476BF7ACD}"/>
              </a:ext>
            </a:extLst>
          </p:cNvPr>
          <p:cNvSpPr/>
          <p:nvPr/>
        </p:nvSpPr>
        <p:spPr>
          <a:xfrm rot="19739198">
            <a:off x="4110153" y="3426970"/>
            <a:ext cx="1231627" cy="285535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Google Shape;1922;p29">
            <a:extLst>
              <a:ext uri="{FF2B5EF4-FFF2-40B4-BE49-F238E27FC236}">
                <a16:creationId xmlns:a16="http://schemas.microsoft.com/office/drawing/2014/main" id="{091A3306-F5E9-49F9-B560-D6BE062472D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393064" y="1425892"/>
            <a:ext cx="3305262" cy="3430418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Random augmentation transforms are applied on each image before prediction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Repeat this process for n times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Calculate the average prediction probabilities</a:t>
            </a:r>
          </a:p>
        </p:txBody>
      </p:sp>
    </p:spTree>
    <p:extLst>
      <p:ext uri="{BB962C8B-B14F-4D97-AF65-F5344CB8AC3E}">
        <p14:creationId xmlns:p14="http://schemas.microsoft.com/office/powerpoint/2010/main" val="36849775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884;p26">
            <a:extLst>
              <a:ext uri="{FF2B5EF4-FFF2-40B4-BE49-F238E27FC236}">
                <a16:creationId xmlns:a16="http://schemas.microsoft.com/office/drawing/2014/main" id="{DB281287-644C-4B19-BD10-52E728F7A77D}"/>
              </a:ext>
            </a:extLst>
          </p:cNvPr>
          <p:cNvSpPr txBox="1">
            <a:spLocks/>
          </p:cNvSpPr>
          <p:nvPr/>
        </p:nvSpPr>
        <p:spPr>
          <a:xfrm>
            <a:off x="720000" y="559093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Model </a:t>
            </a:r>
            <a:r>
              <a:rPr lang="en-US" dirty="0" err="1"/>
              <a:t>ensembling</a:t>
            </a:r>
            <a:endParaRPr lang="en-US" dirty="0"/>
          </a:p>
        </p:txBody>
      </p:sp>
      <p:sp>
        <p:nvSpPr>
          <p:cNvPr id="10" name="Google Shape;1922;p29">
            <a:extLst>
              <a:ext uri="{FF2B5EF4-FFF2-40B4-BE49-F238E27FC236}">
                <a16:creationId xmlns:a16="http://schemas.microsoft.com/office/drawing/2014/main" id="{40EAB2E1-45E7-43F0-8F8B-2CED34A629C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5150" y="830791"/>
            <a:ext cx="7993695" cy="1233699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Main idea: average the predictions of all 5 models after TTA (n = 5)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final prediction for each image is a combination of </a:t>
            </a:r>
            <a:r>
              <a:rPr lang="en-US" sz="1600" b="1" dirty="0">
                <a:solidFill>
                  <a:srgbClr val="FF0000"/>
                </a:solidFill>
              </a:rPr>
              <a:t>25</a:t>
            </a:r>
            <a:r>
              <a:rPr lang="en-US" sz="1600" dirty="0"/>
              <a:t> different predictions!</a:t>
            </a:r>
            <a:endParaRPr sz="1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9F0BC7-11CC-4B08-A896-CAFC0C954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492" y="1814992"/>
            <a:ext cx="4959009" cy="3072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560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75"/>
          <p:cNvSpPr txBox="1">
            <a:spLocks noGrp="1"/>
          </p:cNvSpPr>
          <p:nvPr>
            <p:ph type="title"/>
          </p:nvPr>
        </p:nvSpPr>
        <p:spPr>
          <a:xfrm>
            <a:off x="758100" y="1581067"/>
            <a:ext cx="7704000" cy="89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attention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9DD9B4-2513-4E5A-BBA4-DCA3863EA25D}"/>
              </a:ext>
            </a:extLst>
          </p:cNvPr>
          <p:cNvSpPr/>
          <p:nvPr/>
        </p:nvSpPr>
        <p:spPr>
          <a:xfrm>
            <a:off x="2075152" y="3065979"/>
            <a:ext cx="5393266" cy="1354667"/>
          </a:xfrm>
          <a:prstGeom prst="rect">
            <a:avLst/>
          </a:prstGeom>
          <a:solidFill>
            <a:srgbClr val="0F35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935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75"/>
          <p:cNvSpPr txBox="1">
            <a:spLocks noGrp="1"/>
          </p:cNvSpPr>
          <p:nvPr>
            <p:ph type="title"/>
          </p:nvPr>
        </p:nvSpPr>
        <p:spPr>
          <a:xfrm>
            <a:off x="758100" y="1581067"/>
            <a:ext cx="7704000" cy="89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 &amp; A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9DD9B4-2513-4E5A-BBA4-DCA3863EA25D}"/>
              </a:ext>
            </a:extLst>
          </p:cNvPr>
          <p:cNvSpPr/>
          <p:nvPr/>
        </p:nvSpPr>
        <p:spPr>
          <a:xfrm>
            <a:off x="2075152" y="3065979"/>
            <a:ext cx="5393266" cy="1354667"/>
          </a:xfrm>
          <a:prstGeom prst="rect">
            <a:avLst/>
          </a:prstGeom>
          <a:solidFill>
            <a:srgbClr val="0F35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Google Shape;2554;p62">
            <a:extLst>
              <a:ext uri="{FF2B5EF4-FFF2-40B4-BE49-F238E27FC236}">
                <a16:creationId xmlns:a16="http://schemas.microsoft.com/office/drawing/2014/main" id="{18B5F2FB-D7BC-4632-860A-F4BE42757DC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9975" y="2497727"/>
            <a:ext cx="6180250" cy="645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would love to answer your questions!</a:t>
            </a:r>
            <a:endParaRPr i="1" dirty="0"/>
          </a:p>
        </p:txBody>
      </p:sp>
    </p:spTree>
    <p:extLst>
      <p:ext uri="{BB962C8B-B14F-4D97-AF65-F5344CB8AC3E}">
        <p14:creationId xmlns:p14="http://schemas.microsoft.com/office/powerpoint/2010/main" val="4013074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29"/>
          <p:cNvSpPr txBox="1">
            <a:spLocks noGrp="1"/>
          </p:cNvSpPr>
          <p:nvPr>
            <p:ph type="title"/>
          </p:nvPr>
        </p:nvSpPr>
        <p:spPr>
          <a:xfrm>
            <a:off x="558915" y="2541873"/>
            <a:ext cx="45030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Challenge recap</a:t>
            </a:r>
            <a:endParaRPr sz="5000" dirty="0"/>
          </a:p>
        </p:txBody>
      </p:sp>
      <p:grpSp>
        <p:nvGrpSpPr>
          <p:cNvPr id="1923" name="Google Shape;1923;p29"/>
          <p:cNvGrpSpPr/>
          <p:nvPr/>
        </p:nvGrpSpPr>
        <p:grpSpPr>
          <a:xfrm>
            <a:off x="5223124" y="1747380"/>
            <a:ext cx="4264443" cy="2945603"/>
            <a:chOff x="5011723" y="1494466"/>
            <a:chExt cx="4267431" cy="2947666"/>
          </a:xfrm>
        </p:grpSpPr>
        <p:grpSp>
          <p:nvGrpSpPr>
            <p:cNvPr id="1924" name="Google Shape;1924;p29"/>
            <p:cNvGrpSpPr/>
            <p:nvPr/>
          </p:nvGrpSpPr>
          <p:grpSpPr>
            <a:xfrm>
              <a:off x="5011723" y="1494466"/>
              <a:ext cx="2857496" cy="2154750"/>
              <a:chOff x="3499629" y="1503696"/>
              <a:chExt cx="1163286" cy="877163"/>
            </a:xfrm>
          </p:grpSpPr>
          <p:sp>
            <p:nvSpPr>
              <p:cNvPr id="1925" name="Google Shape;1925;p29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38" name="Google Shape;1938;p29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39" name="Google Shape;1939;p29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43" name="Google Shape;1943;p29"/>
            <p:cNvCxnSpPr/>
            <p:nvPr/>
          </p:nvCxnSpPr>
          <p:spPr>
            <a:xfrm>
              <a:off x="7613647" y="2533359"/>
              <a:ext cx="1576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4" name="Google Shape;1944;p29"/>
            <p:cNvCxnSpPr/>
            <p:nvPr/>
          </p:nvCxnSpPr>
          <p:spPr>
            <a:xfrm>
              <a:off x="6419878" y="3649232"/>
              <a:ext cx="0" cy="7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5" name="Google Shape;1945;p29"/>
            <p:cNvCxnSpPr/>
            <p:nvPr/>
          </p:nvCxnSpPr>
          <p:spPr>
            <a:xfrm>
              <a:off x="6417753" y="4439338"/>
              <a:ext cx="286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46" name="Google Shape;1946;p29"/>
            <p:cNvGrpSpPr/>
            <p:nvPr/>
          </p:nvGrpSpPr>
          <p:grpSpPr>
            <a:xfrm>
              <a:off x="6090716" y="2028530"/>
              <a:ext cx="978651" cy="1086812"/>
              <a:chOff x="6151275" y="2095925"/>
              <a:chExt cx="857113" cy="951841"/>
            </a:xfrm>
          </p:grpSpPr>
          <p:sp>
            <p:nvSpPr>
              <p:cNvPr id="1947" name="Google Shape;1947;p29"/>
              <p:cNvSpPr/>
              <p:nvPr/>
            </p:nvSpPr>
            <p:spPr>
              <a:xfrm>
                <a:off x="6271561" y="2201333"/>
                <a:ext cx="526314" cy="386352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440" extrusionOk="0">
                    <a:moveTo>
                      <a:pt x="4899" y="1"/>
                    </a:moveTo>
                    <a:cubicBezTo>
                      <a:pt x="4456" y="1"/>
                      <a:pt x="4015" y="76"/>
                      <a:pt x="3610" y="223"/>
                    </a:cubicBezTo>
                    <a:cubicBezTo>
                      <a:pt x="3535" y="249"/>
                      <a:pt x="3485" y="274"/>
                      <a:pt x="3434" y="299"/>
                    </a:cubicBezTo>
                    <a:cubicBezTo>
                      <a:pt x="3359" y="299"/>
                      <a:pt x="3284" y="274"/>
                      <a:pt x="3209" y="274"/>
                    </a:cubicBezTo>
                    <a:cubicBezTo>
                      <a:pt x="3155" y="267"/>
                      <a:pt x="3103" y="264"/>
                      <a:pt x="3052" y="264"/>
                    </a:cubicBezTo>
                    <a:cubicBezTo>
                      <a:pt x="2913" y="264"/>
                      <a:pt x="2779" y="287"/>
                      <a:pt x="2632" y="324"/>
                    </a:cubicBezTo>
                    <a:cubicBezTo>
                      <a:pt x="2181" y="424"/>
                      <a:pt x="1730" y="574"/>
                      <a:pt x="1354" y="875"/>
                    </a:cubicBezTo>
                    <a:cubicBezTo>
                      <a:pt x="978" y="1176"/>
                      <a:pt x="728" y="1652"/>
                      <a:pt x="778" y="2128"/>
                    </a:cubicBezTo>
                    <a:cubicBezTo>
                      <a:pt x="803" y="2178"/>
                      <a:pt x="803" y="2254"/>
                      <a:pt x="753" y="2329"/>
                    </a:cubicBezTo>
                    <a:cubicBezTo>
                      <a:pt x="728" y="2354"/>
                      <a:pt x="703" y="2354"/>
                      <a:pt x="677" y="2379"/>
                    </a:cubicBezTo>
                    <a:cubicBezTo>
                      <a:pt x="352" y="2554"/>
                      <a:pt x="176" y="2905"/>
                      <a:pt x="101" y="3281"/>
                    </a:cubicBezTo>
                    <a:cubicBezTo>
                      <a:pt x="1" y="3858"/>
                      <a:pt x="76" y="4459"/>
                      <a:pt x="352" y="4960"/>
                    </a:cubicBezTo>
                    <a:cubicBezTo>
                      <a:pt x="452" y="5136"/>
                      <a:pt x="552" y="5286"/>
                      <a:pt x="728" y="5411"/>
                    </a:cubicBezTo>
                    <a:cubicBezTo>
                      <a:pt x="828" y="5478"/>
                      <a:pt x="950" y="5523"/>
                      <a:pt x="1073" y="5523"/>
                    </a:cubicBezTo>
                    <a:cubicBezTo>
                      <a:pt x="1134" y="5523"/>
                      <a:pt x="1195" y="5512"/>
                      <a:pt x="1254" y="5487"/>
                    </a:cubicBezTo>
                    <a:cubicBezTo>
                      <a:pt x="1354" y="5712"/>
                      <a:pt x="1404" y="5938"/>
                      <a:pt x="1555" y="6113"/>
                    </a:cubicBezTo>
                    <a:cubicBezTo>
                      <a:pt x="1705" y="6314"/>
                      <a:pt x="1981" y="6414"/>
                      <a:pt x="2231" y="6439"/>
                    </a:cubicBezTo>
                    <a:cubicBezTo>
                      <a:pt x="2236" y="6440"/>
                      <a:pt x="2242" y="6440"/>
                      <a:pt x="2247" y="6440"/>
                    </a:cubicBezTo>
                    <a:cubicBezTo>
                      <a:pt x="2509" y="6440"/>
                      <a:pt x="3161" y="5863"/>
                      <a:pt x="3284" y="5863"/>
                    </a:cubicBezTo>
                    <a:cubicBezTo>
                      <a:pt x="3339" y="5863"/>
                      <a:pt x="3639" y="5997"/>
                      <a:pt x="3938" y="5997"/>
                    </a:cubicBezTo>
                    <a:cubicBezTo>
                      <a:pt x="4187" y="5997"/>
                      <a:pt x="4435" y="5904"/>
                      <a:pt x="4537" y="5562"/>
                    </a:cubicBezTo>
                    <a:cubicBezTo>
                      <a:pt x="4584" y="5420"/>
                      <a:pt x="4587" y="5234"/>
                      <a:pt x="4734" y="5234"/>
                    </a:cubicBezTo>
                    <a:cubicBezTo>
                      <a:pt x="4743" y="5234"/>
                      <a:pt x="4753" y="5235"/>
                      <a:pt x="4763" y="5236"/>
                    </a:cubicBezTo>
                    <a:cubicBezTo>
                      <a:pt x="4838" y="5236"/>
                      <a:pt x="4888" y="5286"/>
                      <a:pt x="4963" y="5311"/>
                    </a:cubicBezTo>
                    <a:cubicBezTo>
                      <a:pt x="5085" y="5372"/>
                      <a:pt x="5215" y="5405"/>
                      <a:pt x="5344" y="5405"/>
                    </a:cubicBezTo>
                    <a:cubicBezTo>
                      <a:pt x="5428" y="5405"/>
                      <a:pt x="5511" y="5391"/>
                      <a:pt x="5590" y="5361"/>
                    </a:cubicBezTo>
                    <a:cubicBezTo>
                      <a:pt x="5715" y="5336"/>
                      <a:pt x="5840" y="5261"/>
                      <a:pt x="5891" y="5136"/>
                    </a:cubicBezTo>
                    <a:cubicBezTo>
                      <a:pt x="5966" y="5036"/>
                      <a:pt x="5966" y="4885"/>
                      <a:pt x="5865" y="4785"/>
                    </a:cubicBezTo>
                    <a:lnTo>
                      <a:pt x="5865" y="4785"/>
                    </a:lnTo>
                    <a:cubicBezTo>
                      <a:pt x="5923" y="4816"/>
                      <a:pt x="5983" y="4830"/>
                      <a:pt x="6044" y="4830"/>
                    </a:cubicBezTo>
                    <a:cubicBezTo>
                      <a:pt x="6274" y="4830"/>
                      <a:pt x="6502" y="4627"/>
                      <a:pt x="6542" y="4409"/>
                    </a:cubicBezTo>
                    <a:cubicBezTo>
                      <a:pt x="6592" y="4259"/>
                      <a:pt x="6567" y="4083"/>
                      <a:pt x="6517" y="3933"/>
                    </a:cubicBezTo>
                    <a:cubicBezTo>
                      <a:pt x="6467" y="3807"/>
                      <a:pt x="6367" y="3707"/>
                      <a:pt x="6492" y="3607"/>
                    </a:cubicBezTo>
                    <a:cubicBezTo>
                      <a:pt x="6617" y="3557"/>
                      <a:pt x="6843" y="3557"/>
                      <a:pt x="6993" y="3532"/>
                    </a:cubicBezTo>
                    <a:cubicBezTo>
                      <a:pt x="7144" y="3507"/>
                      <a:pt x="7319" y="3457"/>
                      <a:pt x="7495" y="3432"/>
                    </a:cubicBezTo>
                    <a:cubicBezTo>
                      <a:pt x="7921" y="3331"/>
                      <a:pt x="8372" y="3156"/>
                      <a:pt x="8597" y="2780"/>
                    </a:cubicBezTo>
                    <a:cubicBezTo>
                      <a:pt x="8773" y="2479"/>
                      <a:pt x="8773" y="2103"/>
                      <a:pt x="8723" y="1752"/>
                    </a:cubicBezTo>
                    <a:cubicBezTo>
                      <a:pt x="8673" y="1527"/>
                      <a:pt x="8622" y="1301"/>
                      <a:pt x="8497" y="1151"/>
                    </a:cubicBezTo>
                    <a:cubicBezTo>
                      <a:pt x="8381" y="1016"/>
                      <a:pt x="8221" y="925"/>
                      <a:pt x="8061" y="925"/>
                    </a:cubicBezTo>
                    <a:cubicBezTo>
                      <a:pt x="8014" y="925"/>
                      <a:pt x="7967" y="933"/>
                      <a:pt x="7921" y="950"/>
                    </a:cubicBezTo>
                    <a:cubicBezTo>
                      <a:pt x="7667" y="558"/>
                      <a:pt x="7221" y="293"/>
                      <a:pt x="6741" y="293"/>
                    </a:cubicBezTo>
                    <a:cubicBezTo>
                      <a:pt x="6700" y="293"/>
                      <a:pt x="6659" y="295"/>
                      <a:pt x="6617" y="299"/>
                    </a:cubicBezTo>
                    <a:lnTo>
                      <a:pt x="6442" y="299"/>
                    </a:lnTo>
                    <a:cubicBezTo>
                      <a:pt x="6367" y="299"/>
                      <a:pt x="6317" y="274"/>
                      <a:pt x="6241" y="249"/>
                    </a:cubicBezTo>
                    <a:cubicBezTo>
                      <a:pt x="5820" y="82"/>
                      <a:pt x="5359" y="1"/>
                      <a:pt x="48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6271561" y="2196653"/>
                <a:ext cx="526314" cy="392531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543" fill="none" extrusionOk="0">
                    <a:moveTo>
                      <a:pt x="7495" y="3510"/>
                    </a:moveTo>
                    <a:cubicBezTo>
                      <a:pt x="7921" y="3409"/>
                      <a:pt x="8372" y="3234"/>
                      <a:pt x="8597" y="2858"/>
                    </a:cubicBezTo>
                    <a:cubicBezTo>
                      <a:pt x="8773" y="2557"/>
                      <a:pt x="8773" y="2181"/>
                      <a:pt x="8723" y="1830"/>
                    </a:cubicBezTo>
                    <a:cubicBezTo>
                      <a:pt x="8673" y="1605"/>
                      <a:pt x="8622" y="1379"/>
                      <a:pt x="8497" y="1229"/>
                    </a:cubicBezTo>
                    <a:cubicBezTo>
                      <a:pt x="8347" y="1053"/>
                      <a:pt x="8121" y="953"/>
                      <a:pt x="7921" y="1028"/>
                    </a:cubicBezTo>
                    <a:cubicBezTo>
                      <a:pt x="7645" y="602"/>
                      <a:pt x="7144" y="327"/>
                      <a:pt x="6617" y="377"/>
                    </a:cubicBezTo>
                    <a:cubicBezTo>
                      <a:pt x="6567" y="377"/>
                      <a:pt x="6492" y="377"/>
                      <a:pt x="6442" y="377"/>
                    </a:cubicBezTo>
                    <a:cubicBezTo>
                      <a:pt x="6367" y="377"/>
                      <a:pt x="6317" y="352"/>
                      <a:pt x="6241" y="327"/>
                    </a:cubicBezTo>
                    <a:cubicBezTo>
                      <a:pt x="5414" y="1"/>
                      <a:pt x="4437" y="1"/>
                      <a:pt x="3610" y="301"/>
                    </a:cubicBezTo>
                    <a:cubicBezTo>
                      <a:pt x="3535" y="327"/>
                      <a:pt x="3485" y="352"/>
                      <a:pt x="3434" y="377"/>
                    </a:cubicBezTo>
                    <a:cubicBezTo>
                      <a:pt x="3359" y="377"/>
                      <a:pt x="3284" y="352"/>
                      <a:pt x="3209" y="352"/>
                    </a:cubicBezTo>
                    <a:cubicBezTo>
                      <a:pt x="3008" y="327"/>
                      <a:pt x="2833" y="352"/>
                      <a:pt x="2632" y="402"/>
                    </a:cubicBezTo>
                    <a:cubicBezTo>
                      <a:pt x="2181" y="502"/>
                      <a:pt x="1730" y="652"/>
                      <a:pt x="1354" y="953"/>
                    </a:cubicBezTo>
                    <a:cubicBezTo>
                      <a:pt x="978" y="1254"/>
                      <a:pt x="728" y="1730"/>
                      <a:pt x="778" y="2206"/>
                    </a:cubicBezTo>
                    <a:cubicBezTo>
                      <a:pt x="803" y="2256"/>
                      <a:pt x="803" y="2332"/>
                      <a:pt x="753" y="2407"/>
                    </a:cubicBezTo>
                    <a:cubicBezTo>
                      <a:pt x="728" y="2432"/>
                      <a:pt x="703" y="2432"/>
                      <a:pt x="677" y="2457"/>
                    </a:cubicBezTo>
                    <a:cubicBezTo>
                      <a:pt x="352" y="2632"/>
                      <a:pt x="176" y="2983"/>
                      <a:pt x="101" y="3359"/>
                    </a:cubicBezTo>
                    <a:cubicBezTo>
                      <a:pt x="1" y="3936"/>
                      <a:pt x="76" y="4537"/>
                      <a:pt x="352" y="5038"/>
                    </a:cubicBezTo>
                    <a:cubicBezTo>
                      <a:pt x="452" y="5214"/>
                      <a:pt x="552" y="5364"/>
                      <a:pt x="728" y="5489"/>
                    </a:cubicBezTo>
                    <a:cubicBezTo>
                      <a:pt x="878" y="5590"/>
                      <a:pt x="1078" y="5640"/>
                      <a:pt x="1254" y="5565"/>
                    </a:cubicBezTo>
                    <a:cubicBezTo>
                      <a:pt x="1354" y="5790"/>
                      <a:pt x="1404" y="6016"/>
                      <a:pt x="1555" y="6191"/>
                    </a:cubicBezTo>
                    <a:cubicBezTo>
                      <a:pt x="1705" y="6392"/>
                      <a:pt x="1981" y="6492"/>
                      <a:pt x="2231" y="6517"/>
                    </a:cubicBezTo>
                    <a:cubicBezTo>
                      <a:pt x="2482" y="6542"/>
                      <a:pt x="3159" y="5941"/>
                      <a:pt x="3284" y="5941"/>
                    </a:cubicBezTo>
                    <a:cubicBezTo>
                      <a:pt x="3384" y="5941"/>
                      <a:pt x="4312" y="6392"/>
                      <a:pt x="4537" y="5640"/>
                    </a:cubicBezTo>
                    <a:cubicBezTo>
                      <a:pt x="4587" y="5489"/>
                      <a:pt x="4587" y="5289"/>
                      <a:pt x="4763" y="5314"/>
                    </a:cubicBezTo>
                    <a:cubicBezTo>
                      <a:pt x="4838" y="5314"/>
                      <a:pt x="4888" y="5364"/>
                      <a:pt x="4963" y="5389"/>
                    </a:cubicBezTo>
                    <a:cubicBezTo>
                      <a:pt x="5164" y="5489"/>
                      <a:pt x="5389" y="5515"/>
                      <a:pt x="5590" y="5439"/>
                    </a:cubicBezTo>
                    <a:cubicBezTo>
                      <a:pt x="5715" y="5414"/>
                      <a:pt x="5840" y="5339"/>
                      <a:pt x="5891" y="5214"/>
                    </a:cubicBezTo>
                    <a:cubicBezTo>
                      <a:pt x="5966" y="5114"/>
                      <a:pt x="5966" y="4963"/>
                      <a:pt x="5865" y="4863"/>
                    </a:cubicBezTo>
                    <a:cubicBezTo>
                      <a:pt x="6141" y="5013"/>
                      <a:pt x="6492" y="4763"/>
                      <a:pt x="6542" y="4487"/>
                    </a:cubicBezTo>
                    <a:cubicBezTo>
                      <a:pt x="6592" y="4337"/>
                      <a:pt x="6567" y="4161"/>
                      <a:pt x="6517" y="4011"/>
                    </a:cubicBezTo>
                    <a:cubicBezTo>
                      <a:pt x="6467" y="3885"/>
                      <a:pt x="6367" y="3785"/>
                      <a:pt x="6492" y="3685"/>
                    </a:cubicBezTo>
                    <a:cubicBezTo>
                      <a:pt x="6617" y="3635"/>
                      <a:pt x="6843" y="3635"/>
                      <a:pt x="6993" y="3610"/>
                    </a:cubicBezTo>
                    <a:cubicBezTo>
                      <a:pt x="7144" y="3585"/>
                      <a:pt x="7319" y="3535"/>
                      <a:pt x="7495" y="351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6677534" y="2258326"/>
                <a:ext cx="70731" cy="51174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853" fill="none" extrusionOk="0">
                    <a:moveTo>
                      <a:pt x="1154" y="0"/>
                    </a:moveTo>
                    <a:cubicBezTo>
                      <a:pt x="1154" y="0"/>
                      <a:pt x="1179" y="852"/>
                      <a:pt x="1" y="8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29"/>
              <p:cNvSpPr/>
              <p:nvPr/>
            </p:nvSpPr>
            <p:spPr>
              <a:xfrm>
                <a:off x="6588864" y="2205712"/>
                <a:ext cx="4061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003" fill="none" extrusionOk="0">
                    <a:moveTo>
                      <a:pt x="326" y="0"/>
                    </a:moveTo>
                    <a:cubicBezTo>
                      <a:pt x="326" y="0"/>
                      <a:pt x="0" y="652"/>
                      <a:pt x="677" y="1003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29"/>
              <p:cNvSpPr/>
              <p:nvPr/>
            </p:nvSpPr>
            <p:spPr>
              <a:xfrm>
                <a:off x="6527192" y="2309440"/>
                <a:ext cx="133903" cy="108286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805" fill="none" extrusionOk="0">
                    <a:moveTo>
                      <a:pt x="2231" y="1805"/>
                    </a:moveTo>
                    <a:cubicBezTo>
                      <a:pt x="2231" y="1805"/>
                      <a:pt x="677" y="1579"/>
                      <a:pt x="0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29"/>
              <p:cNvSpPr/>
              <p:nvPr/>
            </p:nvSpPr>
            <p:spPr>
              <a:xfrm>
                <a:off x="6579805" y="2300441"/>
                <a:ext cx="42175" cy="7973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29" fill="none" extrusionOk="0">
                    <a:moveTo>
                      <a:pt x="402" y="0"/>
                    </a:moveTo>
                    <a:cubicBezTo>
                      <a:pt x="402" y="0"/>
                      <a:pt x="702" y="1153"/>
                      <a:pt x="1" y="1328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29"/>
              <p:cNvSpPr/>
              <p:nvPr/>
            </p:nvSpPr>
            <p:spPr>
              <a:xfrm>
                <a:off x="6405406" y="2219211"/>
                <a:ext cx="72231" cy="10834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806" fill="none" extrusionOk="0">
                    <a:moveTo>
                      <a:pt x="1203" y="1"/>
                    </a:moveTo>
                    <a:cubicBezTo>
                      <a:pt x="1203" y="1"/>
                      <a:pt x="0" y="928"/>
                      <a:pt x="627" y="1805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29"/>
              <p:cNvSpPr/>
              <p:nvPr/>
            </p:nvSpPr>
            <p:spPr>
              <a:xfrm>
                <a:off x="6324175" y="2324499"/>
                <a:ext cx="48174" cy="3911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652" fill="none" extrusionOk="0">
                    <a:moveTo>
                      <a:pt x="1" y="251"/>
                    </a:moveTo>
                    <a:cubicBezTo>
                      <a:pt x="1" y="251"/>
                      <a:pt x="703" y="0"/>
                      <a:pt x="803" y="6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29"/>
              <p:cNvSpPr/>
              <p:nvPr/>
            </p:nvSpPr>
            <p:spPr>
              <a:xfrm>
                <a:off x="6346732" y="2380112"/>
                <a:ext cx="139903" cy="150401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07" fill="none" extrusionOk="0">
                    <a:moveTo>
                      <a:pt x="1" y="2507"/>
                    </a:moveTo>
                    <a:cubicBezTo>
                      <a:pt x="126" y="2482"/>
                      <a:pt x="2332" y="1730"/>
                      <a:pt x="2031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29"/>
              <p:cNvSpPr/>
              <p:nvPr/>
            </p:nvSpPr>
            <p:spPr>
              <a:xfrm>
                <a:off x="6369290" y="2410169"/>
                <a:ext cx="48174" cy="8279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380" fill="none" extrusionOk="0">
                    <a:moveTo>
                      <a:pt x="427" y="1"/>
                    </a:moveTo>
                    <a:cubicBezTo>
                      <a:pt x="427" y="1"/>
                      <a:pt x="1" y="853"/>
                      <a:pt x="803" y="1379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29"/>
              <p:cNvSpPr/>
              <p:nvPr/>
            </p:nvSpPr>
            <p:spPr>
              <a:xfrm>
                <a:off x="6279120" y="2429726"/>
                <a:ext cx="49674" cy="28616"/>
              </a:xfrm>
              <a:custGeom>
                <a:avLst/>
                <a:gdLst/>
                <a:ahLst/>
                <a:cxnLst/>
                <a:rect l="l" t="t" r="r" b="b"/>
                <a:pathLst>
                  <a:path w="828" h="477" fill="none" extrusionOk="0">
                    <a:moveTo>
                      <a:pt x="827" y="0"/>
                    </a:moveTo>
                    <a:cubicBezTo>
                      <a:pt x="827" y="0"/>
                      <a:pt x="727" y="477"/>
                      <a:pt x="0" y="477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29"/>
              <p:cNvSpPr/>
              <p:nvPr/>
            </p:nvSpPr>
            <p:spPr>
              <a:xfrm>
                <a:off x="6518193" y="2435726"/>
                <a:ext cx="34616" cy="7673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1279" fill="none" extrusionOk="0">
                    <a:moveTo>
                      <a:pt x="577" y="1279"/>
                    </a:moveTo>
                    <a:cubicBezTo>
                      <a:pt x="577" y="1279"/>
                      <a:pt x="0" y="903"/>
                      <a:pt x="75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29"/>
              <p:cNvSpPr/>
              <p:nvPr/>
            </p:nvSpPr>
            <p:spPr>
              <a:xfrm>
                <a:off x="6677534" y="2363554"/>
                <a:ext cx="70731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653" fill="none" extrusionOk="0">
                    <a:moveTo>
                      <a:pt x="1179" y="577"/>
                    </a:moveTo>
                    <a:cubicBezTo>
                      <a:pt x="1179" y="577"/>
                      <a:pt x="126" y="652"/>
                      <a:pt x="1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29"/>
              <p:cNvSpPr/>
              <p:nvPr/>
            </p:nvSpPr>
            <p:spPr>
              <a:xfrm>
                <a:off x="6455020" y="2210212"/>
                <a:ext cx="85789" cy="48174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03" fill="none" extrusionOk="0">
                    <a:moveTo>
                      <a:pt x="0" y="502"/>
                    </a:moveTo>
                    <a:cubicBezTo>
                      <a:pt x="126" y="527"/>
                      <a:pt x="1053" y="0"/>
                      <a:pt x="1429" y="80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29"/>
              <p:cNvSpPr/>
              <p:nvPr/>
            </p:nvSpPr>
            <p:spPr>
              <a:xfrm>
                <a:off x="6151275" y="2095925"/>
                <a:ext cx="857113" cy="951841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15866" fill="none" extrusionOk="0">
                    <a:moveTo>
                      <a:pt x="13033" y="12331"/>
                    </a:moveTo>
                    <a:cubicBezTo>
                      <a:pt x="13033" y="12331"/>
                      <a:pt x="13459" y="12983"/>
                      <a:pt x="12683" y="13284"/>
                    </a:cubicBezTo>
                    <a:cubicBezTo>
                      <a:pt x="12532" y="13459"/>
                      <a:pt x="12482" y="13735"/>
                      <a:pt x="12582" y="13935"/>
                    </a:cubicBezTo>
                    <a:cubicBezTo>
                      <a:pt x="12632" y="14036"/>
                      <a:pt x="12657" y="14161"/>
                      <a:pt x="12657" y="14261"/>
                    </a:cubicBezTo>
                    <a:lnTo>
                      <a:pt x="12657" y="14261"/>
                    </a:lnTo>
                    <a:cubicBezTo>
                      <a:pt x="12657" y="14637"/>
                      <a:pt x="12231" y="14863"/>
                      <a:pt x="11906" y="14687"/>
                    </a:cubicBezTo>
                    <a:lnTo>
                      <a:pt x="9700" y="13509"/>
                    </a:lnTo>
                    <a:lnTo>
                      <a:pt x="9800" y="15865"/>
                    </a:lnTo>
                    <a:lnTo>
                      <a:pt x="3535" y="15840"/>
                    </a:lnTo>
                    <a:lnTo>
                      <a:pt x="3434" y="11329"/>
                    </a:lnTo>
                    <a:cubicBezTo>
                      <a:pt x="3434" y="11329"/>
                      <a:pt x="2783" y="10677"/>
                      <a:pt x="2106" y="9950"/>
                    </a:cubicBezTo>
                    <a:cubicBezTo>
                      <a:pt x="276" y="8046"/>
                      <a:pt x="1" y="5063"/>
                      <a:pt x="1429" y="2858"/>
                    </a:cubicBezTo>
                    <a:cubicBezTo>
                      <a:pt x="2758" y="828"/>
                      <a:pt x="5790" y="1"/>
                      <a:pt x="8071" y="402"/>
                    </a:cubicBezTo>
                    <a:cubicBezTo>
                      <a:pt x="9449" y="627"/>
                      <a:pt x="10753" y="1354"/>
                      <a:pt x="11655" y="2432"/>
                    </a:cubicBezTo>
                    <a:cubicBezTo>
                      <a:pt x="12733" y="3735"/>
                      <a:pt x="12958" y="5439"/>
                      <a:pt x="12958" y="7043"/>
                    </a:cubicBezTo>
                    <a:lnTo>
                      <a:pt x="12733" y="7795"/>
                    </a:lnTo>
                    <a:lnTo>
                      <a:pt x="14287" y="10878"/>
                    </a:lnTo>
                    <a:lnTo>
                      <a:pt x="12958" y="11304"/>
                    </a:lnTo>
                    <a:cubicBezTo>
                      <a:pt x="12958" y="11304"/>
                      <a:pt x="13585" y="11805"/>
                      <a:pt x="13033" y="123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29"/>
              <p:cNvSpPr/>
              <p:nvPr/>
            </p:nvSpPr>
            <p:spPr>
              <a:xfrm>
                <a:off x="6606862" y="2709414"/>
                <a:ext cx="126404" cy="19701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3284" fill="none" extrusionOk="0">
                    <a:moveTo>
                      <a:pt x="1" y="0"/>
                    </a:moveTo>
                    <a:lnTo>
                      <a:pt x="1" y="2130"/>
                    </a:lnTo>
                    <a:lnTo>
                      <a:pt x="2106" y="3283"/>
                    </a:lnTo>
                  </a:path>
                </a:pathLst>
              </a:custGeom>
              <a:noFill/>
              <a:ln w="190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8380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5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</a:t>
            </a:r>
            <a:r>
              <a:rPr lang="en" dirty="0"/>
              <a:t>bject detection</a:t>
            </a:r>
            <a:endParaRPr dirty="0"/>
          </a:p>
        </p:txBody>
      </p:sp>
      <p:sp>
        <p:nvSpPr>
          <p:cNvPr id="6" name="Google Shape;2105;p37">
            <a:extLst>
              <a:ext uri="{FF2B5EF4-FFF2-40B4-BE49-F238E27FC236}">
                <a16:creationId xmlns:a16="http://schemas.microsoft.com/office/drawing/2014/main" id="{74298C7E-FAE2-4EE6-A653-ECD8339E4210}"/>
              </a:ext>
            </a:extLst>
          </p:cNvPr>
          <p:cNvSpPr txBox="1">
            <a:spLocks/>
          </p:cNvSpPr>
          <p:nvPr/>
        </p:nvSpPr>
        <p:spPr>
          <a:xfrm>
            <a:off x="607040" y="1102055"/>
            <a:ext cx="7899186" cy="3662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Create bounding boxes around the animals in the photo</a:t>
            </a:r>
          </a:p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Classify the detected animals into different classes such as ‘Snake’, ‘Dog’, etc.</a:t>
            </a:r>
          </a:p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9E8C0C2-6285-4753-8867-E3697C790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369" y="1680963"/>
            <a:ext cx="4905375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4244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Google Shape;2339;p55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Audio Classification</a:t>
            </a:r>
            <a:endParaRPr dirty="0"/>
          </a:p>
        </p:txBody>
      </p:sp>
      <p:sp>
        <p:nvSpPr>
          <p:cNvPr id="6" name="Google Shape;2105;p37">
            <a:extLst>
              <a:ext uri="{FF2B5EF4-FFF2-40B4-BE49-F238E27FC236}">
                <a16:creationId xmlns:a16="http://schemas.microsoft.com/office/drawing/2014/main" id="{74298C7E-FAE2-4EE6-A653-ECD8339E4210}"/>
              </a:ext>
            </a:extLst>
          </p:cNvPr>
          <p:cNvSpPr txBox="1">
            <a:spLocks/>
          </p:cNvSpPr>
          <p:nvPr/>
        </p:nvSpPr>
        <p:spPr>
          <a:xfrm>
            <a:off x="607040" y="1102055"/>
            <a:ext cx="7899186" cy="36620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buClr>
                <a:srgbClr val="FFFFFF"/>
              </a:buClr>
            </a:pPr>
            <a:r>
              <a:rPr lang="en-US" dirty="0">
                <a:solidFill>
                  <a:srgbClr val="FFFFFF"/>
                </a:solidFill>
              </a:rPr>
              <a:t>Classify the sound files into difference single word commands such as ‘One’, ‘Forward’, ‘Snake’, etc. </a:t>
            </a:r>
          </a:p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  <a:p>
            <a:pPr>
              <a:buClr>
                <a:srgbClr val="FFFFFF"/>
              </a:buClr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" name="train_snake_0000">
            <a:hlinkClick r:id="" action="ppaction://media"/>
            <a:extLst>
              <a:ext uri="{FF2B5EF4-FFF2-40B4-BE49-F238E27FC236}">
                <a16:creationId xmlns:a16="http://schemas.microsoft.com/office/drawing/2014/main" id="{0184EEFC-F696-4A58-BC12-C948044FB4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33378" y="1627307"/>
            <a:ext cx="3136794" cy="313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13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" name="Google Shape;1921;p29"/>
          <p:cNvSpPr txBox="1">
            <a:spLocks noGrp="1"/>
          </p:cNvSpPr>
          <p:nvPr>
            <p:ph type="title"/>
          </p:nvPr>
        </p:nvSpPr>
        <p:spPr>
          <a:xfrm>
            <a:off x="558915" y="2541873"/>
            <a:ext cx="4503000" cy="508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Framework Overview</a:t>
            </a:r>
            <a:endParaRPr sz="5000" dirty="0"/>
          </a:p>
        </p:txBody>
      </p:sp>
      <p:grpSp>
        <p:nvGrpSpPr>
          <p:cNvPr id="1923" name="Google Shape;1923;p29"/>
          <p:cNvGrpSpPr/>
          <p:nvPr/>
        </p:nvGrpSpPr>
        <p:grpSpPr>
          <a:xfrm>
            <a:off x="5223124" y="1747380"/>
            <a:ext cx="4264443" cy="2945603"/>
            <a:chOff x="5011723" y="1494466"/>
            <a:chExt cx="4267431" cy="2947666"/>
          </a:xfrm>
        </p:grpSpPr>
        <p:grpSp>
          <p:nvGrpSpPr>
            <p:cNvPr id="1924" name="Google Shape;1924;p29"/>
            <p:cNvGrpSpPr/>
            <p:nvPr/>
          </p:nvGrpSpPr>
          <p:grpSpPr>
            <a:xfrm>
              <a:off x="5011723" y="1494466"/>
              <a:ext cx="2857496" cy="2154750"/>
              <a:chOff x="3499629" y="1503696"/>
              <a:chExt cx="1163286" cy="877163"/>
            </a:xfrm>
          </p:grpSpPr>
          <p:sp>
            <p:nvSpPr>
              <p:cNvPr id="1925" name="Google Shape;1925;p29"/>
              <p:cNvSpPr/>
              <p:nvPr/>
            </p:nvSpPr>
            <p:spPr>
              <a:xfrm>
                <a:off x="3828305" y="1649868"/>
                <a:ext cx="584816" cy="584816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4813" fill="none" extrusionOk="0">
                    <a:moveTo>
                      <a:pt x="0" y="0"/>
                    </a:moveTo>
                    <a:lnTo>
                      <a:pt x="4812" y="0"/>
                    </a:lnTo>
                    <a:lnTo>
                      <a:pt x="4812" y="4812"/>
                    </a:lnTo>
                    <a:lnTo>
                      <a:pt x="0" y="4812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29"/>
              <p:cNvSpPr/>
              <p:nvPr/>
            </p:nvSpPr>
            <p:spPr>
              <a:xfrm>
                <a:off x="3770468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29"/>
              <p:cNvSpPr/>
              <p:nvPr/>
            </p:nvSpPr>
            <p:spPr>
              <a:xfrm>
                <a:off x="3770468" y="1613295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5213"/>
                    </a:moveTo>
                    <a:lnTo>
                      <a:pt x="0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29"/>
              <p:cNvSpPr/>
              <p:nvPr/>
            </p:nvSpPr>
            <p:spPr>
              <a:xfrm>
                <a:off x="3770468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29"/>
              <p:cNvSpPr/>
              <p:nvPr/>
            </p:nvSpPr>
            <p:spPr>
              <a:xfrm>
                <a:off x="3816033" y="1591910"/>
                <a:ext cx="63366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1" fill="none" extrusionOk="0">
                    <a:moveTo>
                      <a:pt x="1" y="1"/>
                    </a:moveTo>
                    <a:lnTo>
                      <a:pt x="5214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29"/>
              <p:cNvSpPr/>
              <p:nvPr/>
            </p:nvSpPr>
            <p:spPr>
              <a:xfrm>
                <a:off x="4470832" y="1591910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29"/>
              <p:cNvSpPr/>
              <p:nvPr/>
            </p:nvSpPr>
            <p:spPr>
              <a:xfrm>
                <a:off x="4470832" y="1634559"/>
                <a:ext cx="122" cy="633540"/>
              </a:xfrm>
              <a:custGeom>
                <a:avLst/>
                <a:gdLst/>
                <a:ahLst/>
                <a:cxnLst/>
                <a:rect l="l" t="t" r="r" b="b"/>
                <a:pathLst>
                  <a:path w="1" h="5214" fill="none" extrusionOk="0">
                    <a:moveTo>
                      <a:pt x="0" y="1"/>
                    </a:moveTo>
                    <a:lnTo>
                      <a:pt x="0" y="5214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29"/>
              <p:cNvSpPr/>
              <p:nvPr/>
            </p:nvSpPr>
            <p:spPr>
              <a:xfrm>
                <a:off x="4470832" y="2292396"/>
                <a:ext cx="12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29"/>
              <p:cNvSpPr/>
              <p:nvPr/>
            </p:nvSpPr>
            <p:spPr>
              <a:xfrm>
                <a:off x="3794769" y="2292396"/>
                <a:ext cx="633540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1" fill="none" extrusionOk="0">
                    <a:moveTo>
                      <a:pt x="5214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29"/>
              <p:cNvSpPr/>
              <p:nvPr/>
            </p:nvSpPr>
            <p:spPr>
              <a:xfrm>
                <a:off x="3682132" y="1503696"/>
                <a:ext cx="880200" cy="877163"/>
              </a:xfrm>
              <a:custGeom>
                <a:avLst/>
                <a:gdLst/>
                <a:ahLst/>
                <a:cxnLst/>
                <a:rect l="l" t="t" r="r" b="b"/>
                <a:pathLst>
                  <a:path w="7244" h="7219" fill="none" extrusionOk="0">
                    <a:moveTo>
                      <a:pt x="0" y="0"/>
                    </a:moveTo>
                    <a:lnTo>
                      <a:pt x="7243" y="0"/>
                    </a:lnTo>
                    <a:lnTo>
                      <a:pt x="7243" y="7218"/>
                    </a:lnTo>
                    <a:lnTo>
                      <a:pt x="0" y="7218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29"/>
              <p:cNvSpPr/>
              <p:nvPr/>
            </p:nvSpPr>
            <p:spPr>
              <a:xfrm>
                <a:off x="3586147" y="2030427"/>
                <a:ext cx="94533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" fill="none" extrusionOk="0">
                    <a:moveTo>
                      <a:pt x="778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29"/>
              <p:cNvSpPr/>
              <p:nvPr/>
            </p:nvSpPr>
            <p:spPr>
              <a:xfrm>
                <a:off x="3592223" y="1793003"/>
                <a:ext cx="82382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" fill="none" extrusionOk="0">
                    <a:moveTo>
                      <a:pt x="678" y="0"/>
                    </a:moveTo>
                    <a:lnTo>
                      <a:pt x="1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29"/>
              <p:cNvSpPr/>
              <p:nvPr/>
            </p:nvSpPr>
            <p:spPr>
              <a:xfrm>
                <a:off x="3546537" y="1680245"/>
                <a:ext cx="128069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" fill="none" extrusionOk="0">
                    <a:moveTo>
                      <a:pt x="1054" y="1"/>
                    </a:moveTo>
                    <a:lnTo>
                      <a:pt x="1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938" name="Google Shape;1938;p29"/>
              <p:cNvCxnSpPr/>
              <p:nvPr/>
            </p:nvCxnSpPr>
            <p:spPr>
              <a:xfrm>
                <a:off x="3499629" y="1925203"/>
                <a:ext cx="1794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939" name="Google Shape;1939;p29"/>
              <p:cNvSpPr/>
              <p:nvPr/>
            </p:nvSpPr>
            <p:spPr>
              <a:xfrm>
                <a:off x="4565331" y="2054850"/>
                <a:ext cx="64156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" fill="none" extrusionOk="0">
                    <a:moveTo>
                      <a:pt x="1" y="0"/>
                    </a:moveTo>
                    <a:lnTo>
                      <a:pt x="527" y="0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29"/>
              <p:cNvSpPr/>
              <p:nvPr/>
            </p:nvSpPr>
            <p:spPr>
              <a:xfrm>
                <a:off x="4562306" y="2164449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29"/>
              <p:cNvSpPr/>
              <p:nvPr/>
            </p:nvSpPr>
            <p:spPr>
              <a:xfrm>
                <a:off x="4562194" y="1722894"/>
                <a:ext cx="100608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" fill="none" extrusionOk="0">
                    <a:moveTo>
                      <a:pt x="1" y="1"/>
                    </a:moveTo>
                    <a:lnTo>
                      <a:pt x="828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29"/>
              <p:cNvSpPr/>
              <p:nvPr/>
            </p:nvSpPr>
            <p:spPr>
              <a:xfrm>
                <a:off x="4562206" y="1814267"/>
                <a:ext cx="76307" cy="1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" fill="none" extrusionOk="0">
                    <a:moveTo>
                      <a:pt x="1" y="1"/>
                    </a:moveTo>
                    <a:lnTo>
                      <a:pt x="627" y="1"/>
                    </a:lnTo>
                  </a:path>
                </a:pathLst>
              </a:custGeom>
              <a:noFill/>
              <a:ln w="190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943" name="Google Shape;1943;p29"/>
            <p:cNvCxnSpPr/>
            <p:nvPr/>
          </p:nvCxnSpPr>
          <p:spPr>
            <a:xfrm>
              <a:off x="7613647" y="2533359"/>
              <a:ext cx="15768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4" name="Google Shape;1944;p29"/>
            <p:cNvCxnSpPr/>
            <p:nvPr/>
          </p:nvCxnSpPr>
          <p:spPr>
            <a:xfrm>
              <a:off x="6419878" y="3649232"/>
              <a:ext cx="0" cy="7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5" name="Google Shape;1945;p29"/>
            <p:cNvCxnSpPr/>
            <p:nvPr/>
          </p:nvCxnSpPr>
          <p:spPr>
            <a:xfrm>
              <a:off x="6417753" y="4439338"/>
              <a:ext cx="28614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46" name="Google Shape;1946;p29"/>
            <p:cNvGrpSpPr/>
            <p:nvPr/>
          </p:nvGrpSpPr>
          <p:grpSpPr>
            <a:xfrm>
              <a:off x="6090716" y="2028530"/>
              <a:ext cx="978651" cy="1086812"/>
              <a:chOff x="6151275" y="2095925"/>
              <a:chExt cx="857113" cy="951841"/>
            </a:xfrm>
          </p:grpSpPr>
          <p:sp>
            <p:nvSpPr>
              <p:cNvPr id="1947" name="Google Shape;1947;p29"/>
              <p:cNvSpPr/>
              <p:nvPr/>
            </p:nvSpPr>
            <p:spPr>
              <a:xfrm>
                <a:off x="6271561" y="2201333"/>
                <a:ext cx="526314" cy="386352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440" extrusionOk="0">
                    <a:moveTo>
                      <a:pt x="4899" y="1"/>
                    </a:moveTo>
                    <a:cubicBezTo>
                      <a:pt x="4456" y="1"/>
                      <a:pt x="4015" y="76"/>
                      <a:pt x="3610" y="223"/>
                    </a:cubicBezTo>
                    <a:cubicBezTo>
                      <a:pt x="3535" y="249"/>
                      <a:pt x="3485" y="274"/>
                      <a:pt x="3434" y="299"/>
                    </a:cubicBezTo>
                    <a:cubicBezTo>
                      <a:pt x="3359" y="299"/>
                      <a:pt x="3284" y="274"/>
                      <a:pt x="3209" y="274"/>
                    </a:cubicBezTo>
                    <a:cubicBezTo>
                      <a:pt x="3155" y="267"/>
                      <a:pt x="3103" y="264"/>
                      <a:pt x="3052" y="264"/>
                    </a:cubicBezTo>
                    <a:cubicBezTo>
                      <a:pt x="2913" y="264"/>
                      <a:pt x="2779" y="287"/>
                      <a:pt x="2632" y="324"/>
                    </a:cubicBezTo>
                    <a:cubicBezTo>
                      <a:pt x="2181" y="424"/>
                      <a:pt x="1730" y="574"/>
                      <a:pt x="1354" y="875"/>
                    </a:cubicBezTo>
                    <a:cubicBezTo>
                      <a:pt x="978" y="1176"/>
                      <a:pt x="728" y="1652"/>
                      <a:pt x="778" y="2128"/>
                    </a:cubicBezTo>
                    <a:cubicBezTo>
                      <a:pt x="803" y="2178"/>
                      <a:pt x="803" y="2254"/>
                      <a:pt x="753" y="2329"/>
                    </a:cubicBezTo>
                    <a:cubicBezTo>
                      <a:pt x="728" y="2354"/>
                      <a:pt x="703" y="2354"/>
                      <a:pt x="677" y="2379"/>
                    </a:cubicBezTo>
                    <a:cubicBezTo>
                      <a:pt x="352" y="2554"/>
                      <a:pt x="176" y="2905"/>
                      <a:pt x="101" y="3281"/>
                    </a:cubicBezTo>
                    <a:cubicBezTo>
                      <a:pt x="1" y="3858"/>
                      <a:pt x="76" y="4459"/>
                      <a:pt x="352" y="4960"/>
                    </a:cubicBezTo>
                    <a:cubicBezTo>
                      <a:pt x="452" y="5136"/>
                      <a:pt x="552" y="5286"/>
                      <a:pt x="728" y="5411"/>
                    </a:cubicBezTo>
                    <a:cubicBezTo>
                      <a:pt x="828" y="5478"/>
                      <a:pt x="950" y="5523"/>
                      <a:pt x="1073" y="5523"/>
                    </a:cubicBezTo>
                    <a:cubicBezTo>
                      <a:pt x="1134" y="5523"/>
                      <a:pt x="1195" y="5512"/>
                      <a:pt x="1254" y="5487"/>
                    </a:cubicBezTo>
                    <a:cubicBezTo>
                      <a:pt x="1354" y="5712"/>
                      <a:pt x="1404" y="5938"/>
                      <a:pt x="1555" y="6113"/>
                    </a:cubicBezTo>
                    <a:cubicBezTo>
                      <a:pt x="1705" y="6314"/>
                      <a:pt x="1981" y="6414"/>
                      <a:pt x="2231" y="6439"/>
                    </a:cubicBezTo>
                    <a:cubicBezTo>
                      <a:pt x="2236" y="6440"/>
                      <a:pt x="2242" y="6440"/>
                      <a:pt x="2247" y="6440"/>
                    </a:cubicBezTo>
                    <a:cubicBezTo>
                      <a:pt x="2509" y="6440"/>
                      <a:pt x="3161" y="5863"/>
                      <a:pt x="3284" y="5863"/>
                    </a:cubicBezTo>
                    <a:cubicBezTo>
                      <a:pt x="3339" y="5863"/>
                      <a:pt x="3639" y="5997"/>
                      <a:pt x="3938" y="5997"/>
                    </a:cubicBezTo>
                    <a:cubicBezTo>
                      <a:pt x="4187" y="5997"/>
                      <a:pt x="4435" y="5904"/>
                      <a:pt x="4537" y="5562"/>
                    </a:cubicBezTo>
                    <a:cubicBezTo>
                      <a:pt x="4584" y="5420"/>
                      <a:pt x="4587" y="5234"/>
                      <a:pt x="4734" y="5234"/>
                    </a:cubicBezTo>
                    <a:cubicBezTo>
                      <a:pt x="4743" y="5234"/>
                      <a:pt x="4753" y="5235"/>
                      <a:pt x="4763" y="5236"/>
                    </a:cubicBezTo>
                    <a:cubicBezTo>
                      <a:pt x="4838" y="5236"/>
                      <a:pt x="4888" y="5286"/>
                      <a:pt x="4963" y="5311"/>
                    </a:cubicBezTo>
                    <a:cubicBezTo>
                      <a:pt x="5085" y="5372"/>
                      <a:pt x="5215" y="5405"/>
                      <a:pt x="5344" y="5405"/>
                    </a:cubicBezTo>
                    <a:cubicBezTo>
                      <a:pt x="5428" y="5405"/>
                      <a:pt x="5511" y="5391"/>
                      <a:pt x="5590" y="5361"/>
                    </a:cubicBezTo>
                    <a:cubicBezTo>
                      <a:pt x="5715" y="5336"/>
                      <a:pt x="5840" y="5261"/>
                      <a:pt x="5891" y="5136"/>
                    </a:cubicBezTo>
                    <a:cubicBezTo>
                      <a:pt x="5966" y="5036"/>
                      <a:pt x="5966" y="4885"/>
                      <a:pt x="5865" y="4785"/>
                    </a:cubicBezTo>
                    <a:lnTo>
                      <a:pt x="5865" y="4785"/>
                    </a:lnTo>
                    <a:cubicBezTo>
                      <a:pt x="5923" y="4816"/>
                      <a:pt x="5983" y="4830"/>
                      <a:pt x="6044" y="4830"/>
                    </a:cubicBezTo>
                    <a:cubicBezTo>
                      <a:pt x="6274" y="4830"/>
                      <a:pt x="6502" y="4627"/>
                      <a:pt x="6542" y="4409"/>
                    </a:cubicBezTo>
                    <a:cubicBezTo>
                      <a:pt x="6592" y="4259"/>
                      <a:pt x="6567" y="4083"/>
                      <a:pt x="6517" y="3933"/>
                    </a:cubicBezTo>
                    <a:cubicBezTo>
                      <a:pt x="6467" y="3807"/>
                      <a:pt x="6367" y="3707"/>
                      <a:pt x="6492" y="3607"/>
                    </a:cubicBezTo>
                    <a:cubicBezTo>
                      <a:pt x="6617" y="3557"/>
                      <a:pt x="6843" y="3557"/>
                      <a:pt x="6993" y="3532"/>
                    </a:cubicBezTo>
                    <a:cubicBezTo>
                      <a:pt x="7144" y="3507"/>
                      <a:pt x="7319" y="3457"/>
                      <a:pt x="7495" y="3432"/>
                    </a:cubicBezTo>
                    <a:cubicBezTo>
                      <a:pt x="7921" y="3331"/>
                      <a:pt x="8372" y="3156"/>
                      <a:pt x="8597" y="2780"/>
                    </a:cubicBezTo>
                    <a:cubicBezTo>
                      <a:pt x="8773" y="2479"/>
                      <a:pt x="8773" y="2103"/>
                      <a:pt x="8723" y="1752"/>
                    </a:cubicBezTo>
                    <a:cubicBezTo>
                      <a:pt x="8673" y="1527"/>
                      <a:pt x="8622" y="1301"/>
                      <a:pt x="8497" y="1151"/>
                    </a:cubicBezTo>
                    <a:cubicBezTo>
                      <a:pt x="8381" y="1016"/>
                      <a:pt x="8221" y="925"/>
                      <a:pt x="8061" y="925"/>
                    </a:cubicBezTo>
                    <a:cubicBezTo>
                      <a:pt x="8014" y="925"/>
                      <a:pt x="7967" y="933"/>
                      <a:pt x="7921" y="950"/>
                    </a:cubicBezTo>
                    <a:cubicBezTo>
                      <a:pt x="7667" y="558"/>
                      <a:pt x="7221" y="293"/>
                      <a:pt x="6741" y="293"/>
                    </a:cubicBezTo>
                    <a:cubicBezTo>
                      <a:pt x="6700" y="293"/>
                      <a:pt x="6659" y="295"/>
                      <a:pt x="6617" y="299"/>
                    </a:cubicBezTo>
                    <a:lnTo>
                      <a:pt x="6442" y="299"/>
                    </a:lnTo>
                    <a:cubicBezTo>
                      <a:pt x="6367" y="299"/>
                      <a:pt x="6317" y="274"/>
                      <a:pt x="6241" y="249"/>
                    </a:cubicBezTo>
                    <a:cubicBezTo>
                      <a:pt x="5820" y="82"/>
                      <a:pt x="5359" y="1"/>
                      <a:pt x="48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29"/>
              <p:cNvSpPr/>
              <p:nvPr/>
            </p:nvSpPr>
            <p:spPr>
              <a:xfrm>
                <a:off x="6271561" y="2196653"/>
                <a:ext cx="526314" cy="392531"/>
              </a:xfrm>
              <a:custGeom>
                <a:avLst/>
                <a:gdLst/>
                <a:ahLst/>
                <a:cxnLst/>
                <a:rect l="l" t="t" r="r" b="b"/>
                <a:pathLst>
                  <a:path w="8773" h="6543" fill="none" extrusionOk="0">
                    <a:moveTo>
                      <a:pt x="7495" y="3510"/>
                    </a:moveTo>
                    <a:cubicBezTo>
                      <a:pt x="7921" y="3409"/>
                      <a:pt x="8372" y="3234"/>
                      <a:pt x="8597" y="2858"/>
                    </a:cubicBezTo>
                    <a:cubicBezTo>
                      <a:pt x="8773" y="2557"/>
                      <a:pt x="8773" y="2181"/>
                      <a:pt x="8723" y="1830"/>
                    </a:cubicBezTo>
                    <a:cubicBezTo>
                      <a:pt x="8673" y="1605"/>
                      <a:pt x="8622" y="1379"/>
                      <a:pt x="8497" y="1229"/>
                    </a:cubicBezTo>
                    <a:cubicBezTo>
                      <a:pt x="8347" y="1053"/>
                      <a:pt x="8121" y="953"/>
                      <a:pt x="7921" y="1028"/>
                    </a:cubicBezTo>
                    <a:cubicBezTo>
                      <a:pt x="7645" y="602"/>
                      <a:pt x="7144" y="327"/>
                      <a:pt x="6617" y="377"/>
                    </a:cubicBezTo>
                    <a:cubicBezTo>
                      <a:pt x="6567" y="377"/>
                      <a:pt x="6492" y="377"/>
                      <a:pt x="6442" y="377"/>
                    </a:cubicBezTo>
                    <a:cubicBezTo>
                      <a:pt x="6367" y="377"/>
                      <a:pt x="6317" y="352"/>
                      <a:pt x="6241" y="327"/>
                    </a:cubicBezTo>
                    <a:cubicBezTo>
                      <a:pt x="5414" y="1"/>
                      <a:pt x="4437" y="1"/>
                      <a:pt x="3610" y="301"/>
                    </a:cubicBezTo>
                    <a:cubicBezTo>
                      <a:pt x="3535" y="327"/>
                      <a:pt x="3485" y="352"/>
                      <a:pt x="3434" y="377"/>
                    </a:cubicBezTo>
                    <a:cubicBezTo>
                      <a:pt x="3359" y="377"/>
                      <a:pt x="3284" y="352"/>
                      <a:pt x="3209" y="352"/>
                    </a:cubicBezTo>
                    <a:cubicBezTo>
                      <a:pt x="3008" y="327"/>
                      <a:pt x="2833" y="352"/>
                      <a:pt x="2632" y="402"/>
                    </a:cubicBezTo>
                    <a:cubicBezTo>
                      <a:pt x="2181" y="502"/>
                      <a:pt x="1730" y="652"/>
                      <a:pt x="1354" y="953"/>
                    </a:cubicBezTo>
                    <a:cubicBezTo>
                      <a:pt x="978" y="1254"/>
                      <a:pt x="728" y="1730"/>
                      <a:pt x="778" y="2206"/>
                    </a:cubicBezTo>
                    <a:cubicBezTo>
                      <a:pt x="803" y="2256"/>
                      <a:pt x="803" y="2332"/>
                      <a:pt x="753" y="2407"/>
                    </a:cubicBezTo>
                    <a:cubicBezTo>
                      <a:pt x="728" y="2432"/>
                      <a:pt x="703" y="2432"/>
                      <a:pt x="677" y="2457"/>
                    </a:cubicBezTo>
                    <a:cubicBezTo>
                      <a:pt x="352" y="2632"/>
                      <a:pt x="176" y="2983"/>
                      <a:pt x="101" y="3359"/>
                    </a:cubicBezTo>
                    <a:cubicBezTo>
                      <a:pt x="1" y="3936"/>
                      <a:pt x="76" y="4537"/>
                      <a:pt x="352" y="5038"/>
                    </a:cubicBezTo>
                    <a:cubicBezTo>
                      <a:pt x="452" y="5214"/>
                      <a:pt x="552" y="5364"/>
                      <a:pt x="728" y="5489"/>
                    </a:cubicBezTo>
                    <a:cubicBezTo>
                      <a:pt x="878" y="5590"/>
                      <a:pt x="1078" y="5640"/>
                      <a:pt x="1254" y="5565"/>
                    </a:cubicBezTo>
                    <a:cubicBezTo>
                      <a:pt x="1354" y="5790"/>
                      <a:pt x="1404" y="6016"/>
                      <a:pt x="1555" y="6191"/>
                    </a:cubicBezTo>
                    <a:cubicBezTo>
                      <a:pt x="1705" y="6392"/>
                      <a:pt x="1981" y="6492"/>
                      <a:pt x="2231" y="6517"/>
                    </a:cubicBezTo>
                    <a:cubicBezTo>
                      <a:pt x="2482" y="6542"/>
                      <a:pt x="3159" y="5941"/>
                      <a:pt x="3284" y="5941"/>
                    </a:cubicBezTo>
                    <a:cubicBezTo>
                      <a:pt x="3384" y="5941"/>
                      <a:pt x="4312" y="6392"/>
                      <a:pt x="4537" y="5640"/>
                    </a:cubicBezTo>
                    <a:cubicBezTo>
                      <a:pt x="4587" y="5489"/>
                      <a:pt x="4587" y="5289"/>
                      <a:pt x="4763" y="5314"/>
                    </a:cubicBezTo>
                    <a:cubicBezTo>
                      <a:pt x="4838" y="5314"/>
                      <a:pt x="4888" y="5364"/>
                      <a:pt x="4963" y="5389"/>
                    </a:cubicBezTo>
                    <a:cubicBezTo>
                      <a:pt x="5164" y="5489"/>
                      <a:pt x="5389" y="5515"/>
                      <a:pt x="5590" y="5439"/>
                    </a:cubicBezTo>
                    <a:cubicBezTo>
                      <a:pt x="5715" y="5414"/>
                      <a:pt x="5840" y="5339"/>
                      <a:pt x="5891" y="5214"/>
                    </a:cubicBezTo>
                    <a:cubicBezTo>
                      <a:pt x="5966" y="5114"/>
                      <a:pt x="5966" y="4963"/>
                      <a:pt x="5865" y="4863"/>
                    </a:cubicBezTo>
                    <a:cubicBezTo>
                      <a:pt x="6141" y="5013"/>
                      <a:pt x="6492" y="4763"/>
                      <a:pt x="6542" y="4487"/>
                    </a:cubicBezTo>
                    <a:cubicBezTo>
                      <a:pt x="6592" y="4337"/>
                      <a:pt x="6567" y="4161"/>
                      <a:pt x="6517" y="4011"/>
                    </a:cubicBezTo>
                    <a:cubicBezTo>
                      <a:pt x="6467" y="3885"/>
                      <a:pt x="6367" y="3785"/>
                      <a:pt x="6492" y="3685"/>
                    </a:cubicBezTo>
                    <a:cubicBezTo>
                      <a:pt x="6617" y="3635"/>
                      <a:pt x="6843" y="3635"/>
                      <a:pt x="6993" y="3610"/>
                    </a:cubicBezTo>
                    <a:cubicBezTo>
                      <a:pt x="7144" y="3585"/>
                      <a:pt x="7319" y="3535"/>
                      <a:pt x="7495" y="3510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29"/>
              <p:cNvSpPr/>
              <p:nvPr/>
            </p:nvSpPr>
            <p:spPr>
              <a:xfrm>
                <a:off x="6677534" y="2258326"/>
                <a:ext cx="70731" cy="51174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853" fill="none" extrusionOk="0">
                    <a:moveTo>
                      <a:pt x="1154" y="0"/>
                    </a:moveTo>
                    <a:cubicBezTo>
                      <a:pt x="1154" y="0"/>
                      <a:pt x="1179" y="852"/>
                      <a:pt x="1" y="8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29"/>
              <p:cNvSpPr/>
              <p:nvPr/>
            </p:nvSpPr>
            <p:spPr>
              <a:xfrm>
                <a:off x="6588864" y="2205712"/>
                <a:ext cx="40615" cy="60172"/>
              </a:xfrm>
              <a:custGeom>
                <a:avLst/>
                <a:gdLst/>
                <a:ahLst/>
                <a:cxnLst/>
                <a:rect l="l" t="t" r="r" b="b"/>
                <a:pathLst>
                  <a:path w="677" h="1003" fill="none" extrusionOk="0">
                    <a:moveTo>
                      <a:pt x="326" y="0"/>
                    </a:moveTo>
                    <a:cubicBezTo>
                      <a:pt x="326" y="0"/>
                      <a:pt x="0" y="652"/>
                      <a:pt x="677" y="1003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29"/>
              <p:cNvSpPr/>
              <p:nvPr/>
            </p:nvSpPr>
            <p:spPr>
              <a:xfrm>
                <a:off x="6527192" y="2309440"/>
                <a:ext cx="133903" cy="108286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1805" fill="none" extrusionOk="0">
                    <a:moveTo>
                      <a:pt x="2231" y="1805"/>
                    </a:moveTo>
                    <a:cubicBezTo>
                      <a:pt x="2231" y="1805"/>
                      <a:pt x="677" y="1579"/>
                      <a:pt x="0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29"/>
              <p:cNvSpPr/>
              <p:nvPr/>
            </p:nvSpPr>
            <p:spPr>
              <a:xfrm>
                <a:off x="6579805" y="2300441"/>
                <a:ext cx="42175" cy="7973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1329" fill="none" extrusionOk="0">
                    <a:moveTo>
                      <a:pt x="402" y="0"/>
                    </a:moveTo>
                    <a:cubicBezTo>
                      <a:pt x="402" y="0"/>
                      <a:pt x="702" y="1153"/>
                      <a:pt x="1" y="1328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29"/>
              <p:cNvSpPr/>
              <p:nvPr/>
            </p:nvSpPr>
            <p:spPr>
              <a:xfrm>
                <a:off x="6405406" y="2219211"/>
                <a:ext cx="72231" cy="10834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806" fill="none" extrusionOk="0">
                    <a:moveTo>
                      <a:pt x="1203" y="1"/>
                    </a:moveTo>
                    <a:cubicBezTo>
                      <a:pt x="1203" y="1"/>
                      <a:pt x="0" y="928"/>
                      <a:pt x="627" y="1805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29"/>
              <p:cNvSpPr/>
              <p:nvPr/>
            </p:nvSpPr>
            <p:spPr>
              <a:xfrm>
                <a:off x="6324175" y="2324499"/>
                <a:ext cx="48174" cy="3911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652" fill="none" extrusionOk="0">
                    <a:moveTo>
                      <a:pt x="1" y="251"/>
                    </a:moveTo>
                    <a:cubicBezTo>
                      <a:pt x="1" y="251"/>
                      <a:pt x="703" y="0"/>
                      <a:pt x="803" y="65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29"/>
              <p:cNvSpPr/>
              <p:nvPr/>
            </p:nvSpPr>
            <p:spPr>
              <a:xfrm>
                <a:off x="6346732" y="2380112"/>
                <a:ext cx="139903" cy="150401"/>
              </a:xfrm>
              <a:custGeom>
                <a:avLst/>
                <a:gdLst/>
                <a:ahLst/>
                <a:cxnLst/>
                <a:rect l="l" t="t" r="r" b="b"/>
                <a:pathLst>
                  <a:path w="2332" h="2507" fill="none" extrusionOk="0">
                    <a:moveTo>
                      <a:pt x="1" y="2507"/>
                    </a:moveTo>
                    <a:cubicBezTo>
                      <a:pt x="126" y="2482"/>
                      <a:pt x="2332" y="1730"/>
                      <a:pt x="2031" y="0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29"/>
              <p:cNvSpPr/>
              <p:nvPr/>
            </p:nvSpPr>
            <p:spPr>
              <a:xfrm>
                <a:off x="6369290" y="2410169"/>
                <a:ext cx="48174" cy="8279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1380" fill="none" extrusionOk="0">
                    <a:moveTo>
                      <a:pt x="427" y="1"/>
                    </a:moveTo>
                    <a:cubicBezTo>
                      <a:pt x="427" y="1"/>
                      <a:pt x="1" y="853"/>
                      <a:pt x="803" y="1379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29"/>
              <p:cNvSpPr/>
              <p:nvPr/>
            </p:nvSpPr>
            <p:spPr>
              <a:xfrm>
                <a:off x="6279120" y="2429726"/>
                <a:ext cx="49674" cy="28616"/>
              </a:xfrm>
              <a:custGeom>
                <a:avLst/>
                <a:gdLst/>
                <a:ahLst/>
                <a:cxnLst/>
                <a:rect l="l" t="t" r="r" b="b"/>
                <a:pathLst>
                  <a:path w="828" h="477" fill="none" extrusionOk="0">
                    <a:moveTo>
                      <a:pt x="827" y="0"/>
                    </a:moveTo>
                    <a:cubicBezTo>
                      <a:pt x="827" y="0"/>
                      <a:pt x="727" y="477"/>
                      <a:pt x="0" y="477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29"/>
              <p:cNvSpPr/>
              <p:nvPr/>
            </p:nvSpPr>
            <p:spPr>
              <a:xfrm>
                <a:off x="6518193" y="2435726"/>
                <a:ext cx="34616" cy="76730"/>
              </a:xfrm>
              <a:custGeom>
                <a:avLst/>
                <a:gdLst/>
                <a:ahLst/>
                <a:cxnLst/>
                <a:rect l="l" t="t" r="r" b="b"/>
                <a:pathLst>
                  <a:path w="577" h="1279" fill="none" extrusionOk="0">
                    <a:moveTo>
                      <a:pt x="577" y="1279"/>
                    </a:moveTo>
                    <a:cubicBezTo>
                      <a:pt x="577" y="1279"/>
                      <a:pt x="0" y="903"/>
                      <a:pt x="75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29"/>
              <p:cNvSpPr/>
              <p:nvPr/>
            </p:nvSpPr>
            <p:spPr>
              <a:xfrm>
                <a:off x="6677534" y="2363554"/>
                <a:ext cx="70731" cy="39175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653" fill="none" extrusionOk="0">
                    <a:moveTo>
                      <a:pt x="1179" y="577"/>
                    </a:moveTo>
                    <a:cubicBezTo>
                      <a:pt x="1179" y="577"/>
                      <a:pt x="126" y="652"/>
                      <a:pt x="1" y="1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29"/>
              <p:cNvSpPr/>
              <p:nvPr/>
            </p:nvSpPr>
            <p:spPr>
              <a:xfrm>
                <a:off x="6455020" y="2210212"/>
                <a:ext cx="85789" cy="48174"/>
              </a:xfrm>
              <a:custGeom>
                <a:avLst/>
                <a:gdLst/>
                <a:ahLst/>
                <a:cxnLst/>
                <a:rect l="l" t="t" r="r" b="b"/>
                <a:pathLst>
                  <a:path w="1430" h="803" fill="none" extrusionOk="0">
                    <a:moveTo>
                      <a:pt x="0" y="502"/>
                    </a:moveTo>
                    <a:cubicBezTo>
                      <a:pt x="126" y="527"/>
                      <a:pt x="1053" y="0"/>
                      <a:pt x="1429" y="802"/>
                    </a:cubicBezTo>
                  </a:path>
                </a:pathLst>
              </a:custGeom>
              <a:noFill/>
              <a:ln w="4375" cap="rnd" cmpd="sng">
                <a:solidFill>
                  <a:srgbClr val="60606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29"/>
              <p:cNvSpPr/>
              <p:nvPr/>
            </p:nvSpPr>
            <p:spPr>
              <a:xfrm>
                <a:off x="6151275" y="2095925"/>
                <a:ext cx="857113" cy="951841"/>
              </a:xfrm>
              <a:custGeom>
                <a:avLst/>
                <a:gdLst/>
                <a:ahLst/>
                <a:cxnLst/>
                <a:rect l="l" t="t" r="r" b="b"/>
                <a:pathLst>
                  <a:path w="14287" h="15866" fill="none" extrusionOk="0">
                    <a:moveTo>
                      <a:pt x="13033" y="12331"/>
                    </a:moveTo>
                    <a:cubicBezTo>
                      <a:pt x="13033" y="12331"/>
                      <a:pt x="13459" y="12983"/>
                      <a:pt x="12683" y="13284"/>
                    </a:cubicBezTo>
                    <a:cubicBezTo>
                      <a:pt x="12532" y="13459"/>
                      <a:pt x="12482" y="13735"/>
                      <a:pt x="12582" y="13935"/>
                    </a:cubicBezTo>
                    <a:cubicBezTo>
                      <a:pt x="12632" y="14036"/>
                      <a:pt x="12657" y="14161"/>
                      <a:pt x="12657" y="14261"/>
                    </a:cubicBezTo>
                    <a:lnTo>
                      <a:pt x="12657" y="14261"/>
                    </a:lnTo>
                    <a:cubicBezTo>
                      <a:pt x="12657" y="14637"/>
                      <a:pt x="12231" y="14863"/>
                      <a:pt x="11906" y="14687"/>
                    </a:cubicBezTo>
                    <a:lnTo>
                      <a:pt x="9700" y="13509"/>
                    </a:lnTo>
                    <a:lnTo>
                      <a:pt x="9800" y="15865"/>
                    </a:lnTo>
                    <a:lnTo>
                      <a:pt x="3535" y="15840"/>
                    </a:lnTo>
                    <a:lnTo>
                      <a:pt x="3434" y="11329"/>
                    </a:lnTo>
                    <a:cubicBezTo>
                      <a:pt x="3434" y="11329"/>
                      <a:pt x="2783" y="10677"/>
                      <a:pt x="2106" y="9950"/>
                    </a:cubicBezTo>
                    <a:cubicBezTo>
                      <a:pt x="276" y="8046"/>
                      <a:pt x="1" y="5063"/>
                      <a:pt x="1429" y="2858"/>
                    </a:cubicBezTo>
                    <a:cubicBezTo>
                      <a:pt x="2758" y="828"/>
                      <a:pt x="5790" y="1"/>
                      <a:pt x="8071" y="402"/>
                    </a:cubicBezTo>
                    <a:cubicBezTo>
                      <a:pt x="9449" y="627"/>
                      <a:pt x="10753" y="1354"/>
                      <a:pt x="11655" y="2432"/>
                    </a:cubicBezTo>
                    <a:cubicBezTo>
                      <a:pt x="12733" y="3735"/>
                      <a:pt x="12958" y="5439"/>
                      <a:pt x="12958" y="7043"/>
                    </a:cubicBezTo>
                    <a:lnTo>
                      <a:pt x="12733" y="7795"/>
                    </a:lnTo>
                    <a:lnTo>
                      <a:pt x="14287" y="10878"/>
                    </a:lnTo>
                    <a:lnTo>
                      <a:pt x="12958" y="11304"/>
                    </a:lnTo>
                    <a:cubicBezTo>
                      <a:pt x="12958" y="11304"/>
                      <a:pt x="13585" y="11805"/>
                      <a:pt x="13033" y="1233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chemeClr val="accent2"/>
                </a:solidFill>
                <a:prstDash val="solid"/>
                <a:miter lim="2506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29"/>
              <p:cNvSpPr/>
              <p:nvPr/>
            </p:nvSpPr>
            <p:spPr>
              <a:xfrm>
                <a:off x="6606862" y="2709414"/>
                <a:ext cx="126404" cy="197015"/>
              </a:xfrm>
              <a:custGeom>
                <a:avLst/>
                <a:gdLst/>
                <a:ahLst/>
                <a:cxnLst/>
                <a:rect l="l" t="t" r="r" b="b"/>
                <a:pathLst>
                  <a:path w="2107" h="3284" fill="none" extrusionOk="0">
                    <a:moveTo>
                      <a:pt x="1" y="0"/>
                    </a:moveTo>
                    <a:lnTo>
                      <a:pt x="1" y="2130"/>
                    </a:lnTo>
                    <a:lnTo>
                      <a:pt x="2106" y="3283"/>
                    </a:lnTo>
                  </a:path>
                </a:pathLst>
              </a:custGeom>
              <a:noFill/>
              <a:ln w="190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6933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27"/>
          <p:cNvSpPr txBox="1">
            <a:spLocks noGrp="1"/>
          </p:cNvSpPr>
          <p:nvPr>
            <p:ph type="title"/>
          </p:nvPr>
        </p:nvSpPr>
        <p:spPr>
          <a:xfrm>
            <a:off x="3940325" y="1676400"/>
            <a:ext cx="44835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fastai</a:t>
            </a:r>
            <a:endParaRPr sz="5000" dirty="0"/>
          </a:p>
        </p:txBody>
      </p:sp>
      <p:pic>
        <p:nvPicPr>
          <p:cNvPr id="31" name="Google Shape;1916;p28">
            <a:extLst>
              <a:ext uri="{FF2B5EF4-FFF2-40B4-BE49-F238E27FC236}">
                <a16:creationId xmlns:a16="http://schemas.microsoft.com/office/drawing/2014/main" id="{636146B5-16CB-4D53-8888-36F7BC91619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6255" y="1884459"/>
            <a:ext cx="1845341" cy="1841532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1915;p28">
            <a:extLst>
              <a:ext uri="{FF2B5EF4-FFF2-40B4-BE49-F238E27FC236}">
                <a16:creationId xmlns:a16="http://schemas.microsoft.com/office/drawing/2014/main" id="{A0814FC8-71EE-474F-8692-9761C6ADAB69}"/>
              </a:ext>
            </a:extLst>
          </p:cNvPr>
          <p:cNvSpPr txBox="1">
            <a:spLocks/>
          </p:cNvSpPr>
          <p:nvPr/>
        </p:nvSpPr>
        <p:spPr>
          <a:xfrm>
            <a:off x="4210485" y="2496710"/>
            <a:ext cx="4213340" cy="114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deep learning library built on top of </a:t>
            </a:r>
            <a:r>
              <a:rPr lang="en-US" dirty="0" err="1"/>
              <a:t>PyTorch</a:t>
            </a:r>
            <a:r>
              <a:rPr lang="en-US" dirty="0"/>
              <a:t> which provides high-level components that can quickly and easily provide state-of-the-art results.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27"/>
          <p:cNvSpPr txBox="1">
            <a:spLocks noGrp="1"/>
          </p:cNvSpPr>
          <p:nvPr>
            <p:ph type="title"/>
          </p:nvPr>
        </p:nvSpPr>
        <p:spPr>
          <a:xfrm>
            <a:off x="3940325" y="1676400"/>
            <a:ext cx="44835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icevision</a:t>
            </a:r>
            <a:endParaRPr sz="5000" dirty="0"/>
          </a:p>
        </p:txBody>
      </p:sp>
      <p:sp>
        <p:nvSpPr>
          <p:cNvPr id="32" name="Google Shape;1915;p28">
            <a:extLst>
              <a:ext uri="{FF2B5EF4-FFF2-40B4-BE49-F238E27FC236}">
                <a16:creationId xmlns:a16="http://schemas.microsoft.com/office/drawing/2014/main" id="{A0814FC8-71EE-474F-8692-9761C6ADAB69}"/>
              </a:ext>
            </a:extLst>
          </p:cNvPr>
          <p:cNvSpPr txBox="1">
            <a:spLocks/>
          </p:cNvSpPr>
          <p:nvPr/>
        </p:nvSpPr>
        <p:spPr>
          <a:xfrm>
            <a:off x="4480829" y="2377440"/>
            <a:ext cx="3621550" cy="114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agnostic </a:t>
            </a:r>
            <a:r>
              <a:rPr lang="en-US" dirty="0" err="1"/>
              <a:t>fastai</a:t>
            </a:r>
            <a:r>
              <a:rPr lang="en-US" dirty="0"/>
              <a:t>-like framework specific for computer vision</a:t>
            </a:r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52C81E6E-5CC8-4814-9719-009F40448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109" y="1884459"/>
            <a:ext cx="1825488" cy="1836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8779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" name="Google Shape;1889;p27"/>
          <p:cNvSpPr txBox="1">
            <a:spLocks noGrp="1"/>
          </p:cNvSpPr>
          <p:nvPr>
            <p:ph type="title"/>
          </p:nvPr>
        </p:nvSpPr>
        <p:spPr>
          <a:xfrm>
            <a:off x="3940325" y="1676400"/>
            <a:ext cx="44835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fastaudio</a:t>
            </a:r>
            <a:endParaRPr sz="5000" dirty="0"/>
          </a:p>
        </p:txBody>
      </p:sp>
      <p:sp>
        <p:nvSpPr>
          <p:cNvPr id="32" name="Google Shape;1915;p28">
            <a:extLst>
              <a:ext uri="{FF2B5EF4-FFF2-40B4-BE49-F238E27FC236}">
                <a16:creationId xmlns:a16="http://schemas.microsoft.com/office/drawing/2014/main" id="{A0814FC8-71EE-474F-8692-9761C6ADAB69}"/>
              </a:ext>
            </a:extLst>
          </p:cNvPr>
          <p:cNvSpPr txBox="1">
            <a:spLocks/>
          </p:cNvSpPr>
          <p:nvPr/>
        </p:nvSpPr>
        <p:spPr>
          <a:xfrm>
            <a:off x="4766743" y="2308004"/>
            <a:ext cx="2830664" cy="1143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extension of </a:t>
            </a:r>
            <a:r>
              <a:rPr lang="en-US" dirty="0" err="1"/>
              <a:t>fastai</a:t>
            </a:r>
            <a:r>
              <a:rPr lang="en-US" dirty="0"/>
              <a:t> for audio-related tasks</a:t>
            </a:r>
          </a:p>
        </p:txBody>
      </p:sp>
      <p:pic>
        <p:nvPicPr>
          <p:cNvPr id="2050" name="Picture 2" descr="fastaudio · GitHub">
            <a:extLst>
              <a:ext uri="{FF2B5EF4-FFF2-40B4-BE49-F238E27FC236}">
                <a16:creationId xmlns:a16="http://schemas.microsoft.com/office/drawing/2014/main" id="{114A2B71-1845-4774-81B9-68058D7DD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6838" y="1897547"/>
            <a:ext cx="1799809" cy="179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200793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Proposal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65D3D4801ABB54DB5F9F77311B4B01B" ma:contentTypeVersion="4" ma:contentTypeDescription="Create a new document." ma:contentTypeScope="" ma:versionID="3e1832d7d695b3d75e5c792dcfd0d173">
  <xsd:schema xmlns:xsd="http://www.w3.org/2001/XMLSchema" xmlns:xs="http://www.w3.org/2001/XMLSchema" xmlns:p="http://schemas.microsoft.com/office/2006/metadata/properties" xmlns:ns2="cf5c0e4c-4d4d-43c5-a10a-fa4173eb1337" targetNamespace="http://schemas.microsoft.com/office/2006/metadata/properties" ma:root="true" ma:fieldsID="0e94fe5577502084ad800168adc22fcc" ns2:_="">
    <xsd:import namespace="cf5c0e4c-4d4d-43c5-a10a-fa4173eb133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5c0e4c-4d4d-43c5-a10a-fa4173eb13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39D9E95-1031-461B-BA0F-409696508187}">
  <ds:schemaRefs>
    <ds:schemaRef ds:uri="cf5c0e4c-4d4d-43c5-a10a-fa4173eb133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7DDB07A-6BB1-4EC7-81F1-6B89E9F03D7D}">
  <ds:schemaRefs>
    <ds:schemaRef ds:uri="http://schemas.microsoft.com/office/2006/documentManagement/types"/>
    <ds:schemaRef ds:uri="http://purl.org/dc/terms/"/>
    <ds:schemaRef ds:uri="http://purl.org/dc/dcmitype/"/>
    <ds:schemaRef ds:uri="http://schemas.microsoft.com/office/2006/metadata/properties"/>
    <ds:schemaRef ds:uri="cf5c0e4c-4d4d-43c5-a10a-fa4173eb1337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6A59FC13-4F80-412D-89CD-0A5E343D231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766</Words>
  <Application>Microsoft Office PowerPoint</Application>
  <PresentationFormat>On-screen Show (16:9)</PresentationFormat>
  <Paragraphs>137</Paragraphs>
  <Slides>28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Bebas Neue</vt:lpstr>
      <vt:lpstr>Roboto</vt:lpstr>
      <vt:lpstr>Computer Science Proposal by Slidesgo</vt:lpstr>
      <vt:lpstr>Brainhack tIL 2021: Team delta</vt:lpstr>
      <vt:lpstr>Presentation OUtline</vt:lpstr>
      <vt:lpstr>Challenge recap</vt:lpstr>
      <vt:lpstr>Object detection</vt:lpstr>
      <vt:lpstr>Audio Classification</vt:lpstr>
      <vt:lpstr>Framework Overview</vt:lpstr>
      <vt:lpstr>fastai</vt:lpstr>
      <vt:lpstr>icevision</vt:lpstr>
      <vt:lpstr>fastaudio</vt:lpstr>
      <vt:lpstr>Object detection</vt:lpstr>
      <vt:lpstr>pipeline</vt:lpstr>
      <vt:lpstr>External data</vt:lpstr>
      <vt:lpstr>data augmentation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Audio classification</vt:lpstr>
      <vt:lpstr>pipeline</vt:lpstr>
      <vt:lpstr>External data</vt:lpstr>
      <vt:lpstr>data augmentation</vt:lpstr>
      <vt:lpstr>PowerPoint Presentation</vt:lpstr>
      <vt:lpstr>PowerPoint Presentation</vt:lpstr>
      <vt:lpstr>PowerPoint Presentation</vt:lpstr>
      <vt:lpstr>PowerPoint Presentation</vt:lpstr>
      <vt:lpstr>Thank you for attention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NTU COMPUTING CHALLENGE: Team omega</dc:title>
  <dc:creator>Duy Nguyen</dc:creator>
  <cp:lastModifiedBy>2021 NGUYEN CAO DUY</cp:lastModifiedBy>
  <cp:revision>3</cp:revision>
  <dcterms:modified xsi:type="dcterms:W3CDTF">2021-06-25T08:42:58Z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0x010100565D3D4801ABB54DB5F9F77311B4B01B</vt:lpwstr>
  </property>
</Properties>
</file>

<file path=docProps/thumbnail.jpeg>
</file>